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3648" r:id="rId1"/>
  </p:sldMasterIdLst>
  <p:notesMasterIdLst>
    <p:notesMasterId r:id="rId30"/>
  </p:notesMasterIdLst>
  <p:sldIdLst>
    <p:sldId id="256" r:id="rId2"/>
    <p:sldId id="257" r:id="rId3"/>
    <p:sldId id="259" r:id="rId4"/>
    <p:sldId id="261" r:id="rId5"/>
    <p:sldId id="262" r:id="rId6"/>
    <p:sldId id="264" r:id="rId7"/>
    <p:sldId id="265" r:id="rId8"/>
    <p:sldId id="267" r:id="rId9"/>
    <p:sldId id="268" r:id="rId10"/>
    <p:sldId id="269" r:id="rId11"/>
    <p:sldId id="270" r:id="rId12"/>
    <p:sldId id="271" r:id="rId13"/>
    <p:sldId id="272" r:id="rId14"/>
    <p:sldId id="273" r:id="rId15"/>
    <p:sldId id="274" r:id="rId16"/>
    <p:sldId id="276" r:id="rId17"/>
    <p:sldId id="277" r:id="rId18"/>
    <p:sldId id="278" r:id="rId19"/>
    <p:sldId id="279" r:id="rId20"/>
    <p:sldId id="280" r:id="rId21"/>
    <p:sldId id="281" r:id="rId22"/>
    <p:sldId id="282" r:id="rId23"/>
    <p:sldId id="283" r:id="rId24"/>
    <p:sldId id="284" r:id="rId25"/>
    <p:sldId id="285" r:id="rId26"/>
    <p:sldId id="298" r:id="rId27"/>
    <p:sldId id="300" r:id="rId28"/>
    <p:sldId id="303" r:id="rId29"/>
  </p:sldIdLst>
  <p:sldSz cx="9144000" cy="5143500" type="screen16x9"/>
  <p:notesSz cx="6858000" cy="9144000"/>
  <p:embeddedFontLst>
    <p:embeddedFont>
      <p:font typeface="Baumans" panose="020B0604020202020204" charset="0"/>
      <p:regular r:id="rId31"/>
    </p:embeddedFont>
    <p:embeddedFont>
      <p:font typeface="Calibri" panose="020F0502020204030204" pitchFamily="34" charset="0"/>
      <p:regular r:id="rId32"/>
      <p:bold r:id="rId33"/>
      <p:italic r:id="rId34"/>
      <p:boldItalic r:id="rId35"/>
    </p:embeddedFont>
    <p:embeddedFont>
      <p:font typeface="Malgun Gothic" panose="020B0503020000020004" pitchFamily="34" charset="-127"/>
      <p:regular r:id="rId36"/>
      <p:bold r:id="rId37"/>
    </p:embeddedFont>
    <p:embeddedFont>
      <p:font typeface="Verdana" panose="020B0604030504040204"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6">
          <p15:clr>
            <a:srgbClr val="A4A3A4"/>
          </p15:clr>
        </p15:guide>
        <p15:guide id="2" pos="2875">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2" roundtripDataSignature="AMtx7mgYljMprqjeZAHzqIPreuD9avZzF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D461716-51BD-4433-AB8F-19B36515CDE9}">
  <a:tblStyle styleId="{1D461716-51BD-4433-AB8F-19B36515CDE9}"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64" autoAdjust="0"/>
    <p:restoredTop sz="94660"/>
  </p:normalViewPr>
  <p:slideViewPr>
    <p:cSldViewPr snapToGrid="0">
      <p:cViewPr varScale="1">
        <p:scale>
          <a:sx n="102" d="100"/>
          <a:sy n="102" d="100"/>
        </p:scale>
        <p:origin x="1066" y="72"/>
      </p:cViewPr>
      <p:guideLst>
        <p:guide orient="horz" pos="1626"/>
        <p:guide pos="287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64"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11.fntdata"/><Relationship Id="rId62"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 name="Google Shape;7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 name="Google Shape;17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 name="Google Shape;186;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 name="Google Shape;203;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8" name="Google Shape;208;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 name="Google Shape;215;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 name="Google Shape;221;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3" name="Google Shape;333;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3" name="Google Shape;343;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8" name="Google Shape;358;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 name="Google Shape;9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 name="Google Shape;10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 name="Google Shape;14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 name="Google Shape;15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2">
  <p:cSld name="Slide 2">
    <p:spTree>
      <p:nvGrpSpPr>
        <p:cNvPr id="1" name="Shape 6"/>
        <p:cNvGrpSpPr/>
        <p:nvPr/>
      </p:nvGrpSpPr>
      <p:grpSpPr>
        <a:xfrm>
          <a:off x="0" y="0"/>
          <a:ext cx="0" cy="0"/>
          <a:chOff x="0" y="0"/>
          <a:chExt cx="0" cy="0"/>
        </a:xfrm>
      </p:grpSpPr>
      <p:grpSp>
        <p:nvGrpSpPr>
          <p:cNvPr id="7" name="Google Shape;7;p51"/>
          <p:cNvGrpSpPr/>
          <p:nvPr/>
        </p:nvGrpSpPr>
        <p:grpSpPr>
          <a:xfrm>
            <a:off x="-10425" y="0"/>
            <a:ext cx="9153606" cy="5143501"/>
            <a:chOff x="-10425" y="0"/>
            <a:chExt cx="9153606" cy="5143501"/>
          </a:xfrm>
        </p:grpSpPr>
        <p:sp>
          <p:nvSpPr>
            <p:cNvPr id="8" name="Google Shape;8;p51"/>
            <p:cNvSpPr/>
            <p:nvPr/>
          </p:nvSpPr>
          <p:spPr>
            <a:xfrm rot="5400000">
              <a:off x="-282297" y="271872"/>
              <a:ext cx="5143500" cy="4599755"/>
            </a:xfrm>
            <a:custGeom>
              <a:avLst/>
              <a:gdLst/>
              <a:ahLst/>
              <a:cxnLst/>
              <a:rect l="l" t="t" r="r" b="b"/>
              <a:pathLst>
                <a:path w="1133" h="1012" extrusionOk="0">
                  <a:moveTo>
                    <a:pt x="1133" y="85"/>
                  </a:moveTo>
                  <a:cubicBezTo>
                    <a:pt x="1085" y="64"/>
                    <a:pt x="915" y="0"/>
                    <a:pt x="777" y="92"/>
                  </a:cubicBezTo>
                  <a:cubicBezTo>
                    <a:pt x="615" y="200"/>
                    <a:pt x="704" y="425"/>
                    <a:pt x="510" y="502"/>
                  </a:cubicBezTo>
                  <a:cubicBezTo>
                    <a:pt x="315" y="579"/>
                    <a:pt x="159" y="380"/>
                    <a:pt x="80" y="383"/>
                  </a:cubicBezTo>
                  <a:cubicBezTo>
                    <a:pt x="37" y="385"/>
                    <a:pt x="13" y="395"/>
                    <a:pt x="0" y="403"/>
                  </a:cubicBezTo>
                  <a:cubicBezTo>
                    <a:pt x="0" y="1012"/>
                    <a:pt x="0" y="1012"/>
                    <a:pt x="0" y="1012"/>
                  </a:cubicBezTo>
                  <a:cubicBezTo>
                    <a:pt x="1133" y="1012"/>
                    <a:pt x="1133" y="1012"/>
                    <a:pt x="1133" y="1012"/>
                  </a:cubicBezTo>
                  <a:lnTo>
                    <a:pt x="1133" y="85"/>
                  </a:lnTo>
                  <a:close/>
                </a:path>
              </a:pathLst>
            </a:custGeom>
            <a:gradFill>
              <a:gsLst>
                <a:gs pos="0">
                  <a:srgbClr val="F7F7FC">
                    <a:alpha val="15294"/>
                  </a:srgbClr>
                </a:gs>
                <a:gs pos="32000">
                  <a:srgbClr val="F7F7FC">
                    <a:alpha val="15294"/>
                  </a:srgbClr>
                </a:gs>
                <a:gs pos="93000">
                  <a:srgbClr val="A0A9CC"/>
                </a:gs>
                <a:gs pos="100000">
                  <a:srgbClr val="A0A9CC"/>
                </a:gs>
              </a:gsLst>
              <a:lin ang="5400012"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 name="Google Shape;9;p51"/>
            <p:cNvSpPr/>
            <p:nvPr/>
          </p:nvSpPr>
          <p:spPr>
            <a:xfrm rot="5400000">
              <a:off x="5199749" y="1200069"/>
              <a:ext cx="5138515" cy="2748349"/>
            </a:xfrm>
            <a:custGeom>
              <a:avLst/>
              <a:gdLst/>
              <a:ahLst/>
              <a:cxnLst/>
              <a:rect l="l" t="t" r="r" b="b"/>
              <a:pathLst>
                <a:path w="1133" h="604" extrusionOk="0">
                  <a:moveTo>
                    <a:pt x="0" y="500"/>
                  </a:moveTo>
                  <a:cubicBezTo>
                    <a:pt x="21" y="536"/>
                    <a:pt x="76" y="604"/>
                    <a:pt x="178" y="591"/>
                  </a:cubicBezTo>
                  <a:cubicBezTo>
                    <a:pt x="314" y="573"/>
                    <a:pt x="192" y="325"/>
                    <a:pt x="342" y="280"/>
                  </a:cubicBezTo>
                  <a:cubicBezTo>
                    <a:pt x="492" y="235"/>
                    <a:pt x="461" y="490"/>
                    <a:pt x="674" y="441"/>
                  </a:cubicBezTo>
                  <a:cubicBezTo>
                    <a:pt x="887" y="391"/>
                    <a:pt x="678" y="157"/>
                    <a:pt x="846" y="102"/>
                  </a:cubicBezTo>
                  <a:cubicBezTo>
                    <a:pt x="1019" y="45"/>
                    <a:pt x="983" y="199"/>
                    <a:pt x="1133" y="205"/>
                  </a:cubicBezTo>
                  <a:cubicBezTo>
                    <a:pt x="1133" y="0"/>
                    <a:pt x="1133" y="0"/>
                    <a:pt x="1133" y="0"/>
                  </a:cubicBezTo>
                  <a:cubicBezTo>
                    <a:pt x="0" y="0"/>
                    <a:pt x="0" y="0"/>
                    <a:pt x="0" y="0"/>
                  </a:cubicBezTo>
                  <a:lnTo>
                    <a:pt x="0" y="500"/>
                  </a:lnTo>
                  <a:close/>
                </a:path>
              </a:pathLst>
            </a:custGeom>
            <a:gradFill>
              <a:gsLst>
                <a:gs pos="0">
                  <a:srgbClr val="A0A9CC"/>
                </a:gs>
                <a:gs pos="2000">
                  <a:srgbClr val="A0A9CC"/>
                </a:gs>
                <a:gs pos="93000">
                  <a:srgbClr val="F7F7FC">
                    <a:alpha val="50588"/>
                  </a:srgbClr>
                </a:gs>
                <a:gs pos="100000">
                  <a:srgbClr val="F7F7FC">
                    <a:alpha val="50588"/>
                  </a:srgbClr>
                </a:gs>
              </a:gsLst>
              <a:lin ang="5400012"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0" name="Google Shape;10;p51"/>
          <p:cNvSpPr/>
          <p:nvPr/>
        </p:nvSpPr>
        <p:spPr>
          <a:xfrm rot="5400000">
            <a:off x="-1077722" y="1046712"/>
            <a:ext cx="5143500" cy="3050076"/>
          </a:xfrm>
          <a:custGeom>
            <a:avLst/>
            <a:gdLst/>
            <a:ahLst/>
            <a:cxnLst/>
            <a:rect l="l" t="t" r="r" b="b"/>
            <a:pathLst>
              <a:path w="1133" h="670" extrusionOk="0">
                <a:moveTo>
                  <a:pt x="1000" y="37"/>
                </a:moveTo>
                <a:cubicBezTo>
                  <a:pt x="1000" y="37"/>
                  <a:pt x="1000" y="37"/>
                  <a:pt x="1000" y="37"/>
                </a:cubicBezTo>
                <a:cubicBezTo>
                  <a:pt x="976" y="17"/>
                  <a:pt x="945" y="4"/>
                  <a:pt x="911" y="4"/>
                </a:cubicBezTo>
                <a:cubicBezTo>
                  <a:pt x="836" y="4"/>
                  <a:pt x="776" y="65"/>
                  <a:pt x="776" y="140"/>
                </a:cubicBezTo>
                <a:cubicBezTo>
                  <a:pt x="776" y="196"/>
                  <a:pt x="811" y="238"/>
                  <a:pt x="860" y="259"/>
                </a:cubicBezTo>
                <a:cubicBezTo>
                  <a:pt x="1001" y="287"/>
                  <a:pt x="993" y="394"/>
                  <a:pt x="937" y="453"/>
                </a:cubicBezTo>
                <a:cubicBezTo>
                  <a:pt x="885" y="508"/>
                  <a:pt x="773" y="522"/>
                  <a:pt x="755" y="432"/>
                </a:cubicBezTo>
                <a:cubicBezTo>
                  <a:pt x="741" y="357"/>
                  <a:pt x="673" y="346"/>
                  <a:pt x="646" y="346"/>
                </a:cubicBezTo>
                <a:cubicBezTo>
                  <a:pt x="587" y="346"/>
                  <a:pt x="539" y="394"/>
                  <a:pt x="539" y="453"/>
                </a:cubicBezTo>
                <a:cubicBezTo>
                  <a:pt x="539" y="478"/>
                  <a:pt x="547" y="500"/>
                  <a:pt x="561" y="518"/>
                </a:cubicBezTo>
                <a:cubicBezTo>
                  <a:pt x="561" y="518"/>
                  <a:pt x="561" y="518"/>
                  <a:pt x="561" y="518"/>
                </a:cubicBezTo>
                <a:cubicBezTo>
                  <a:pt x="593" y="564"/>
                  <a:pt x="558" y="604"/>
                  <a:pt x="517" y="612"/>
                </a:cubicBezTo>
                <a:cubicBezTo>
                  <a:pt x="471" y="621"/>
                  <a:pt x="427" y="594"/>
                  <a:pt x="427" y="553"/>
                </a:cubicBezTo>
                <a:cubicBezTo>
                  <a:pt x="427" y="553"/>
                  <a:pt x="427" y="553"/>
                  <a:pt x="427" y="553"/>
                </a:cubicBezTo>
                <a:cubicBezTo>
                  <a:pt x="427" y="551"/>
                  <a:pt x="427" y="549"/>
                  <a:pt x="427" y="548"/>
                </a:cubicBezTo>
                <a:cubicBezTo>
                  <a:pt x="427" y="506"/>
                  <a:pt x="393" y="472"/>
                  <a:pt x="351" y="472"/>
                </a:cubicBezTo>
                <a:cubicBezTo>
                  <a:pt x="309" y="472"/>
                  <a:pt x="275" y="506"/>
                  <a:pt x="275" y="548"/>
                </a:cubicBezTo>
                <a:cubicBezTo>
                  <a:pt x="275" y="553"/>
                  <a:pt x="276" y="558"/>
                  <a:pt x="277" y="562"/>
                </a:cubicBezTo>
                <a:cubicBezTo>
                  <a:pt x="278" y="584"/>
                  <a:pt x="253" y="670"/>
                  <a:pt x="170" y="661"/>
                </a:cubicBezTo>
                <a:cubicBezTo>
                  <a:pt x="11" y="642"/>
                  <a:pt x="140" y="530"/>
                  <a:pt x="48" y="557"/>
                </a:cubicBezTo>
                <a:cubicBezTo>
                  <a:pt x="22" y="565"/>
                  <a:pt x="8" y="559"/>
                  <a:pt x="0" y="549"/>
                </a:cubicBezTo>
                <a:cubicBezTo>
                  <a:pt x="0" y="665"/>
                  <a:pt x="0" y="665"/>
                  <a:pt x="0" y="665"/>
                </a:cubicBezTo>
                <a:cubicBezTo>
                  <a:pt x="1133" y="665"/>
                  <a:pt x="1133" y="665"/>
                  <a:pt x="1133" y="665"/>
                </a:cubicBezTo>
                <a:cubicBezTo>
                  <a:pt x="1133" y="0"/>
                  <a:pt x="1133" y="0"/>
                  <a:pt x="1133" y="0"/>
                </a:cubicBezTo>
                <a:cubicBezTo>
                  <a:pt x="1121" y="40"/>
                  <a:pt x="1088" y="92"/>
                  <a:pt x="1000" y="37"/>
                </a:cubicBezTo>
                <a:close/>
              </a:path>
            </a:pathLst>
          </a:custGeom>
          <a:gradFill>
            <a:gsLst>
              <a:gs pos="0">
                <a:srgbClr val="B5468B"/>
              </a:gs>
              <a:gs pos="16000">
                <a:srgbClr val="B5468B"/>
              </a:gs>
              <a:gs pos="93000">
                <a:srgbClr val="EE3E68"/>
              </a:gs>
              <a:gs pos="100000">
                <a:srgbClr val="EE3E68"/>
              </a:gs>
            </a:gsLst>
            <a:lin ang="5400012"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 name="Google Shape;11;p51"/>
          <p:cNvSpPr/>
          <p:nvPr/>
        </p:nvSpPr>
        <p:spPr>
          <a:xfrm rot="5400000">
            <a:off x="6649465" y="-49336"/>
            <a:ext cx="2439394" cy="2548038"/>
          </a:xfrm>
          <a:custGeom>
            <a:avLst/>
            <a:gdLst/>
            <a:ahLst/>
            <a:cxnLst/>
            <a:rect l="l" t="t" r="r" b="b"/>
            <a:pathLst>
              <a:path w="538" h="560" extrusionOk="0">
                <a:moveTo>
                  <a:pt x="538" y="0"/>
                </a:moveTo>
                <a:cubicBezTo>
                  <a:pt x="0" y="0"/>
                  <a:pt x="0" y="0"/>
                  <a:pt x="0" y="0"/>
                </a:cubicBezTo>
                <a:cubicBezTo>
                  <a:pt x="0" y="430"/>
                  <a:pt x="0" y="430"/>
                  <a:pt x="0" y="430"/>
                </a:cubicBezTo>
                <a:cubicBezTo>
                  <a:pt x="16" y="433"/>
                  <a:pt x="39" y="431"/>
                  <a:pt x="57" y="458"/>
                </a:cubicBezTo>
                <a:cubicBezTo>
                  <a:pt x="64" y="472"/>
                  <a:pt x="72" y="485"/>
                  <a:pt x="82" y="497"/>
                </a:cubicBezTo>
                <a:cubicBezTo>
                  <a:pt x="82" y="497"/>
                  <a:pt x="82" y="497"/>
                  <a:pt x="82" y="497"/>
                </a:cubicBezTo>
                <a:cubicBezTo>
                  <a:pt x="114" y="535"/>
                  <a:pt x="163" y="560"/>
                  <a:pt x="218" y="560"/>
                </a:cubicBezTo>
                <a:cubicBezTo>
                  <a:pt x="316" y="560"/>
                  <a:pt x="396" y="480"/>
                  <a:pt x="396" y="382"/>
                </a:cubicBezTo>
                <a:cubicBezTo>
                  <a:pt x="396" y="340"/>
                  <a:pt x="382" y="302"/>
                  <a:pt x="358" y="272"/>
                </a:cubicBezTo>
                <a:cubicBezTo>
                  <a:pt x="358" y="272"/>
                  <a:pt x="358" y="272"/>
                  <a:pt x="358" y="272"/>
                </a:cubicBezTo>
                <a:cubicBezTo>
                  <a:pt x="351" y="263"/>
                  <a:pt x="343" y="254"/>
                  <a:pt x="334" y="247"/>
                </a:cubicBezTo>
                <a:cubicBezTo>
                  <a:pt x="312" y="222"/>
                  <a:pt x="290" y="189"/>
                  <a:pt x="321" y="152"/>
                </a:cubicBezTo>
                <a:cubicBezTo>
                  <a:pt x="359" y="109"/>
                  <a:pt x="399" y="129"/>
                  <a:pt x="411" y="137"/>
                </a:cubicBezTo>
                <a:cubicBezTo>
                  <a:pt x="412" y="138"/>
                  <a:pt x="413" y="139"/>
                  <a:pt x="414" y="139"/>
                </a:cubicBezTo>
                <a:cubicBezTo>
                  <a:pt x="414" y="139"/>
                  <a:pt x="414" y="139"/>
                  <a:pt x="414" y="139"/>
                </a:cubicBezTo>
                <a:cubicBezTo>
                  <a:pt x="427" y="147"/>
                  <a:pt x="441" y="152"/>
                  <a:pt x="457" y="152"/>
                </a:cubicBezTo>
                <a:cubicBezTo>
                  <a:pt x="500" y="152"/>
                  <a:pt x="534" y="117"/>
                  <a:pt x="534" y="75"/>
                </a:cubicBezTo>
                <a:cubicBezTo>
                  <a:pt x="534" y="62"/>
                  <a:pt x="531" y="51"/>
                  <a:pt x="526" y="40"/>
                </a:cubicBezTo>
                <a:cubicBezTo>
                  <a:pt x="526" y="39"/>
                  <a:pt x="526" y="38"/>
                  <a:pt x="526" y="36"/>
                </a:cubicBezTo>
                <a:cubicBezTo>
                  <a:pt x="523" y="18"/>
                  <a:pt x="529" y="7"/>
                  <a:pt x="538" y="0"/>
                </a:cubicBezTo>
                <a:close/>
              </a:path>
            </a:pathLst>
          </a:custGeom>
          <a:gradFill>
            <a:gsLst>
              <a:gs pos="0">
                <a:srgbClr val="5B99C1"/>
              </a:gs>
              <a:gs pos="64000">
                <a:srgbClr val="5A57A4"/>
              </a:gs>
              <a:gs pos="100000">
                <a:srgbClr val="5A57A4"/>
              </a:gs>
            </a:gsLst>
            <a:lin ang="5400012"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 name="Google Shape;12;p51"/>
          <p:cNvSpPr/>
          <p:nvPr/>
        </p:nvSpPr>
        <p:spPr>
          <a:xfrm rot="5400000">
            <a:off x="-417583" y="2764633"/>
            <a:ext cx="2797174" cy="1960563"/>
          </a:xfrm>
          <a:custGeom>
            <a:avLst/>
            <a:gdLst/>
            <a:ahLst/>
            <a:cxnLst/>
            <a:rect l="l" t="t" r="r" b="b"/>
            <a:pathLst>
              <a:path w="658" h="460" extrusionOk="0">
                <a:moveTo>
                  <a:pt x="505" y="0"/>
                </a:moveTo>
                <a:cubicBezTo>
                  <a:pt x="447" y="0"/>
                  <a:pt x="387" y="15"/>
                  <a:pt x="352" y="68"/>
                </a:cubicBezTo>
                <a:cubicBezTo>
                  <a:pt x="266" y="196"/>
                  <a:pt x="432" y="271"/>
                  <a:pt x="416" y="347"/>
                </a:cubicBezTo>
                <a:cubicBezTo>
                  <a:pt x="408" y="382"/>
                  <a:pt x="378" y="395"/>
                  <a:pt x="340" y="395"/>
                </a:cubicBezTo>
                <a:cubicBezTo>
                  <a:pt x="297" y="395"/>
                  <a:pt x="244" y="379"/>
                  <a:pt x="200" y="361"/>
                </a:cubicBezTo>
                <a:cubicBezTo>
                  <a:pt x="177" y="352"/>
                  <a:pt x="150" y="346"/>
                  <a:pt x="124" y="346"/>
                </a:cubicBezTo>
                <a:cubicBezTo>
                  <a:pt x="61" y="346"/>
                  <a:pt x="2" y="378"/>
                  <a:pt x="0" y="460"/>
                </a:cubicBezTo>
                <a:cubicBezTo>
                  <a:pt x="658" y="460"/>
                  <a:pt x="658" y="460"/>
                  <a:pt x="658" y="460"/>
                </a:cubicBezTo>
                <a:cubicBezTo>
                  <a:pt x="658" y="27"/>
                  <a:pt x="658" y="27"/>
                  <a:pt x="658" y="27"/>
                </a:cubicBezTo>
                <a:cubicBezTo>
                  <a:pt x="634" y="19"/>
                  <a:pt x="571" y="0"/>
                  <a:pt x="505" y="0"/>
                </a:cubicBezTo>
              </a:path>
            </a:pathLst>
          </a:custGeom>
          <a:solidFill>
            <a:srgbClr val="5A57A4">
              <a:alpha val="3647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 name="Google Shape;13;p51"/>
          <p:cNvSpPr/>
          <p:nvPr/>
        </p:nvSpPr>
        <p:spPr>
          <a:xfrm rot="1336945">
            <a:off x="7985907" y="4083718"/>
            <a:ext cx="411423" cy="411423"/>
          </a:xfrm>
          <a:prstGeom prst="ellipse">
            <a:avLst/>
          </a:prstGeom>
          <a:gradFill>
            <a:gsLst>
              <a:gs pos="0">
                <a:srgbClr val="EE3E68"/>
              </a:gs>
              <a:gs pos="70000">
                <a:srgbClr val="B5468B"/>
              </a:gs>
              <a:gs pos="100000">
                <a:srgbClr val="B5468B"/>
              </a:gs>
            </a:gsLst>
            <a:lin ang="18000042"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 name="Google Shape;14;p51"/>
          <p:cNvSpPr/>
          <p:nvPr/>
        </p:nvSpPr>
        <p:spPr>
          <a:xfrm rot="5400000">
            <a:off x="-1788089" y="1898812"/>
            <a:ext cx="5020023" cy="1469355"/>
          </a:xfrm>
          <a:custGeom>
            <a:avLst/>
            <a:gdLst/>
            <a:ahLst/>
            <a:cxnLst/>
            <a:rect l="l" t="t" r="r" b="b"/>
            <a:pathLst>
              <a:path w="1133" h="329" extrusionOk="0">
                <a:moveTo>
                  <a:pt x="1133" y="138"/>
                </a:moveTo>
                <a:cubicBezTo>
                  <a:pt x="1114" y="112"/>
                  <a:pt x="1042" y="28"/>
                  <a:pt x="937" y="74"/>
                </a:cubicBezTo>
                <a:cubicBezTo>
                  <a:pt x="813" y="128"/>
                  <a:pt x="805" y="203"/>
                  <a:pt x="672" y="102"/>
                </a:cubicBezTo>
                <a:cubicBezTo>
                  <a:pt x="540" y="0"/>
                  <a:pt x="378" y="4"/>
                  <a:pt x="318" y="141"/>
                </a:cubicBezTo>
                <a:cubicBezTo>
                  <a:pt x="259" y="278"/>
                  <a:pt x="244" y="293"/>
                  <a:pt x="85" y="253"/>
                </a:cubicBezTo>
                <a:cubicBezTo>
                  <a:pt x="29" y="238"/>
                  <a:pt x="8" y="272"/>
                  <a:pt x="0" y="299"/>
                </a:cubicBezTo>
                <a:cubicBezTo>
                  <a:pt x="0" y="329"/>
                  <a:pt x="0" y="329"/>
                  <a:pt x="0" y="329"/>
                </a:cubicBezTo>
                <a:cubicBezTo>
                  <a:pt x="1133" y="329"/>
                  <a:pt x="1133" y="329"/>
                  <a:pt x="1133" y="329"/>
                </a:cubicBezTo>
                <a:lnTo>
                  <a:pt x="1133" y="138"/>
                </a:lnTo>
                <a:close/>
              </a:path>
            </a:pathLst>
          </a:custGeom>
          <a:gradFill>
            <a:gsLst>
              <a:gs pos="0">
                <a:srgbClr val="5A53A1"/>
              </a:gs>
              <a:gs pos="22000">
                <a:srgbClr val="5A53A1"/>
              </a:gs>
              <a:gs pos="93000">
                <a:srgbClr val="5B99C1"/>
              </a:gs>
              <a:gs pos="100000">
                <a:srgbClr val="5B99C1"/>
              </a:gs>
            </a:gsLst>
            <a:lin ang="5400012"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 name="Google Shape;15;p51"/>
          <p:cNvSpPr/>
          <p:nvPr/>
        </p:nvSpPr>
        <p:spPr>
          <a:xfrm rot="5400000">
            <a:off x="6638431" y="606771"/>
            <a:ext cx="3106533" cy="1902965"/>
          </a:xfrm>
          <a:custGeom>
            <a:avLst/>
            <a:gdLst/>
            <a:ahLst/>
            <a:cxnLst/>
            <a:rect l="l" t="t" r="r" b="b"/>
            <a:pathLst>
              <a:path w="685" h="418" extrusionOk="0">
                <a:moveTo>
                  <a:pt x="0" y="0"/>
                </a:moveTo>
                <a:cubicBezTo>
                  <a:pt x="0" y="353"/>
                  <a:pt x="0" y="353"/>
                  <a:pt x="0" y="353"/>
                </a:cubicBezTo>
                <a:cubicBezTo>
                  <a:pt x="25" y="369"/>
                  <a:pt x="118" y="418"/>
                  <a:pt x="202" y="327"/>
                </a:cubicBezTo>
                <a:cubicBezTo>
                  <a:pt x="280" y="242"/>
                  <a:pt x="155" y="50"/>
                  <a:pt x="410" y="96"/>
                </a:cubicBezTo>
                <a:cubicBezTo>
                  <a:pt x="537" y="120"/>
                  <a:pt x="664" y="64"/>
                  <a:pt x="685" y="0"/>
                </a:cubicBezTo>
                <a:lnTo>
                  <a:pt x="0" y="0"/>
                </a:lnTo>
                <a:close/>
              </a:path>
            </a:pathLst>
          </a:custGeom>
          <a:gradFill>
            <a:gsLst>
              <a:gs pos="0">
                <a:srgbClr val="EE3E68"/>
              </a:gs>
              <a:gs pos="70000">
                <a:srgbClr val="B5468B"/>
              </a:gs>
              <a:gs pos="100000">
                <a:srgbClr val="B5468B"/>
              </a:gs>
            </a:gsLst>
            <a:lin ang="18000042"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 name="Google Shape;16;p51"/>
          <p:cNvSpPr/>
          <p:nvPr/>
        </p:nvSpPr>
        <p:spPr>
          <a:xfrm>
            <a:off x="179512" y="195486"/>
            <a:ext cx="8784900" cy="47526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9"/>
        <p:cNvGrpSpPr/>
        <p:nvPr/>
      </p:nvGrpSpPr>
      <p:grpSpPr>
        <a:xfrm>
          <a:off x="0" y="0"/>
          <a:ext cx="0" cy="0"/>
          <a:chOff x="0" y="0"/>
          <a:chExt cx="0" cy="0"/>
        </a:xfrm>
      </p:grpSpPr>
      <p:sp>
        <p:nvSpPr>
          <p:cNvPr id="60" name="Google Shape;60;p60"/>
          <p:cNvSpPr txBox="1">
            <a:spLocks noGrp="1"/>
          </p:cNvSpPr>
          <p:nvPr>
            <p:ph type="title"/>
          </p:nvPr>
        </p:nvSpPr>
        <p:spPr>
          <a:xfrm>
            <a:off x="0" y="27216"/>
            <a:ext cx="6948300" cy="8574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1" name="Google Shape;61;p60"/>
          <p:cNvSpPr txBox="1">
            <a:spLocks noGrp="1"/>
          </p:cNvSpPr>
          <p:nvPr>
            <p:ph type="body" idx="1"/>
          </p:nvPr>
        </p:nvSpPr>
        <p:spPr>
          <a:xfrm rot="5400000">
            <a:off x="2874750" y="-1217399"/>
            <a:ext cx="3394500" cy="8229600"/>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Malgun Gothic"/>
                <a:ea typeface="Malgun Gothic"/>
                <a:cs typeface="Malgun Gothic"/>
                <a:sym typeface="Malgun Gothic"/>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Malgun Gothic"/>
                <a:ea typeface="Malgun Gothic"/>
                <a:cs typeface="Malgun Gothic"/>
                <a:sym typeface="Malgun Gothic"/>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Malgun Gothic"/>
                <a:ea typeface="Malgun Gothic"/>
                <a:cs typeface="Malgun Gothic"/>
                <a:sym typeface="Malgun Gothic"/>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9pPr>
          </a:lstStyle>
          <a:p>
            <a:endParaRPr/>
          </a:p>
        </p:txBody>
      </p:sp>
      <p:sp>
        <p:nvSpPr>
          <p:cNvPr id="62" name="Google Shape;62;p60"/>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63" name="Google Shape;63;p60"/>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64" name="Google Shape;64;p6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5"/>
        <p:cNvGrpSpPr/>
        <p:nvPr/>
      </p:nvGrpSpPr>
      <p:grpSpPr>
        <a:xfrm>
          <a:off x="0" y="0"/>
          <a:ext cx="0" cy="0"/>
          <a:chOff x="0" y="0"/>
          <a:chExt cx="0" cy="0"/>
        </a:xfrm>
      </p:grpSpPr>
      <p:sp>
        <p:nvSpPr>
          <p:cNvPr id="66" name="Google Shape;66;p61"/>
          <p:cNvSpPr txBox="1">
            <a:spLocks noGrp="1"/>
          </p:cNvSpPr>
          <p:nvPr>
            <p:ph type="title"/>
          </p:nvPr>
        </p:nvSpPr>
        <p:spPr>
          <a:xfrm rot="5400000">
            <a:off x="6012600" y="771581"/>
            <a:ext cx="3291000" cy="20574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7" name="Google Shape;67;p61"/>
          <p:cNvSpPr txBox="1">
            <a:spLocks noGrp="1"/>
          </p:cNvSpPr>
          <p:nvPr>
            <p:ph type="body" idx="1"/>
          </p:nvPr>
        </p:nvSpPr>
        <p:spPr>
          <a:xfrm rot="5400000">
            <a:off x="1821600" y="-1209619"/>
            <a:ext cx="3291000" cy="6019800"/>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Malgun Gothic"/>
                <a:ea typeface="Malgun Gothic"/>
                <a:cs typeface="Malgun Gothic"/>
                <a:sym typeface="Malgun Gothic"/>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Malgun Gothic"/>
                <a:ea typeface="Malgun Gothic"/>
                <a:cs typeface="Malgun Gothic"/>
                <a:sym typeface="Malgun Gothic"/>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Malgun Gothic"/>
                <a:ea typeface="Malgun Gothic"/>
                <a:cs typeface="Malgun Gothic"/>
                <a:sym typeface="Malgun Gothic"/>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9pPr>
          </a:lstStyle>
          <a:p>
            <a:endParaRPr/>
          </a:p>
        </p:txBody>
      </p:sp>
      <p:sp>
        <p:nvSpPr>
          <p:cNvPr id="68" name="Google Shape;68;p6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69" name="Google Shape;69;p6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70" name="Google Shape;70;p6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slide layout">
  <p:cSld name="Cover slide layout">
    <p:bg>
      <p:bgPr>
        <a:gradFill>
          <a:gsLst>
            <a:gs pos="0">
              <a:srgbClr val="FEFCF1"/>
            </a:gs>
            <a:gs pos="100000">
              <a:srgbClr val="FFF1B3">
                <a:alpha val="11372"/>
              </a:srgbClr>
            </a:gs>
          </a:gsLst>
          <a:lin ang="2700006" scaled="0"/>
        </a:gradFill>
        <a:effectLst/>
      </p:bgPr>
    </p:bg>
    <p:spTree>
      <p:nvGrpSpPr>
        <p:cNvPr id="1" name="Shape 71"/>
        <p:cNvGrpSpPr/>
        <p:nvPr/>
      </p:nvGrpSpPr>
      <p:grpSpPr>
        <a:xfrm>
          <a:off x="0" y="0"/>
          <a:ext cx="0" cy="0"/>
          <a:chOff x="0" y="0"/>
          <a:chExt cx="0" cy="0"/>
        </a:xfrm>
      </p:grpSpPr>
      <p:sp>
        <p:nvSpPr>
          <p:cNvPr id="72" name="Google Shape;72;p62"/>
          <p:cNvSpPr txBox="1">
            <a:spLocks noGrp="1"/>
          </p:cNvSpPr>
          <p:nvPr>
            <p:ph type="body" idx="1"/>
          </p:nvPr>
        </p:nvSpPr>
        <p:spPr>
          <a:xfrm>
            <a:off x="3519235" y="2986843"/>
            <a:ext cx="5354100" cy="1189800"/>
          </a:xfrm>
          <a:prstGeom prst="rect">
            <a:avLst/>
          </a:prstGeom>
          <a:noFill/>
          <a:ln>
            <a:noFill/>
          </a:ln>
        </p:spPr>
        <p:txBody>
          <a:bodyPr spcFirstLastPara="1" wrap="square" lIns="68575" tIns="34275" rIns="68575" bIns="34275" anchor="b" anchorCtr="0">
            <a:noAutofit/>
          </a:bodyPr>
          <a:lstStyle>
            <a:lvl1pPr marL="457200" marR="0" lvl="0" indent="-228600" algn="r" rtl="0">
              <a:lnSpc>
                <a:spcPct val="80000"/>
              </a:lnSpc>
              <a:spcBef>
                <a:spcPts val="800"/>
              </a:spcBef>
              <a:spcAft>
                <a:spcPts val="0"/>
              </a:spcAft>
              <a:buClr>
                <a:srgbClr val="262626"/>
              </a:buClr>
              <a:buSzPts val="4100"/>
              <a:buFont typeface="Arial"/>
              <a:buNone/>
              <a:defRPr sz="4100" b="0" i="0" u="none" strike="noStrike" cap="none">
                <a:solidFill>
                  <a:srgbClr val="262626"/>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73" name="Google Shape;73;p62"/>
          <p:cNvSpPr txBox="1">
            <a:spLocks noGrp="1"/>
          </p:cNvSpPr>
          <p:nvPr>
            <p:ph type="body" idx="2"/>
          </p:nvPr>
        </p:nvSpPr>
        <p:spPr>
          <a:xfrm>
            <a:off x="3519124" y="4209719"/>
            <a:ext cx="5354100" cy="324000"/>
          </a:xfrm>
          <a:prstGeom prst="rect">
            <a:avLst/>
          </a:prstGeom>
          <a:noFill/>
          <a:ln>
            <a:noFill/>
          </a:ln>
        </p:spPr>
        <p:txBody>
          <a:bodyPr spcFirstLastPara="1" wrap="square" lIns="68575" tIns="34275" rIns="68575" bIns="34275" anchor="ctr" anchorCtr="0">
            <a:noAutofit/>
          </a:bodyPr>
          <a:lstStyle>
            <a:lvl1pPr marL="457200" marR="0" lvl="0" indent="-228600" algn="r" rtl="0">
              <a:lnSpc>
                <a:spcPct val="90000"/>
              </a:lnSpc>
              <a:spcBef>
                <a:spcPts val="800"/>
              </a:spcBef>
              <a:spcAft>
                <a:spcPts val="0"/>
              </a:spcAft>
              <a:buClr>
                <a:srgbClr val="262626"/>
              </a:buClr>
              <a:buSzPts val="1400"/>
              <a:buFont typeface="Arial"/>
              <a:buNone/>
              <a:defRPr sz="1400" b="0" i="0" u="none" strike="noStrike" cap="none">
                <a:solidFill>
                  <a:srgbClr val="262626"/>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pic>
        <p:nvPicPr>
          <p:cNvPr id="74" name="Google Shape;74;p62"/>
          <p:cNvPicPr preferRelativeResize="0"/>
          <p:nvPr/>
        </p:nvPicPr>
        <p:blipFill rotWithShape="1">
          <a:blip r:embed="rId2">
            <a:alphaModFix/>
          </a:blip>
          <a:srcRect/>
          <a:stretch/>
        </p:blipFill>
        <p:spPr>
          <a:xfrm>
            <a:off x="802279" y="454543"/>
            <a:ext cx="4595268" cy="434356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17"/>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3"/>
          <p:cNvSpPr txBox="1">
            <a:spLocks noGrp="1"/>
          </p:cNvSpPr>
          <p:nvPr>
            <p:ph type="title"/>
          </p:nvPr>
        </p:nvSpPr>
        <p:spPr>
          <a:xfrm>
            <a:off x="1331640" y="0"/>
            <a:ext cx="7812300" cy="8844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0" name="Google Shape;20;p53"/>
          <p:cNvSpPr txBox="1">
            <a:spLocks noGrp="1"/>
          </p:cNvSpPr>
          <p:nvPr>
            <p:ph type="body" idx="1"/>
          </p:nvPr>
        </p:nvSpPr>
        <p:spPr>
          <a:xfrm>
            <a:off x="1655676" y="1200151"/>
            <a:ext cx="7031100" cy="3394500"/>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Malgun Gothic"/>
                <a:ea typeface="Malgun Gothic"/>
                <a:cs typeface="Malgun Gothic"/>
                <a:sym typeface="Malgun Gothic"/>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Malgun Gothic"/>
                <a:ea typeface="Malgun Gothic"/>
                <a:cs typeface="Malgun Gothic"/>
                <a:sym typeface="Malgun Gothic"/>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Malgun Gothic"/>
                <a:ea typeface="Malgun Gothic"/>
                <a:cs typeface="Malgun Gothic"/>
                <a:sym typeface="Malgun Gothic"/>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54"/>
          <p:cNvSpPr txBox="1">
            <a:spLocks noGrp="1"/>
          </p:cNvSpPr>
          <p:nvPr>
            <p:ph type="title"/>
          </p:nvPr>
        </p:nvSpPr>
        <p:spPr>
          <a:xfrm>
            <a:off x="722313" y="3305176"/>
            <a:ext cx="7772400" cy="10215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 name="Google Shape;23;p54"/>
          <p:cNvSpPr txBox="1">
            <a:spLocks noGrp="1"/>
          </p:cNvSpPr>
          <p:nvPr>
            <p:ph type="body" idx="1"/>
          </p:nvPr>
        </p:nvSpPr>
        <p:spPr>
          <a:xfrm>
            <a:off x="722313" y="2180035"/>
            <a:ext cx="7772400" cy="1125000"/>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Malgun Gothic"/>
                <a:ea typeface="Malgun Gothic"/>
                <a:cs typeface="Malgun Gothic"/>
                <a:sym typeface="Malgun Gothic"/>
              </a:defRPr>
            </a:lvl1pPr>
            <a:lvl2pPr marL="914400" marR="0" lvl="1" indent="-228600" algn="l" rtl="0">
              <a:lnSpc>
                <a:spcPct val="100000"/>
              </a:lnSpc>
              <a:spcBef>
                <a:spcPts val="360"/>
              </a:spcBef>
              <a:spcAft>
                <a:spcPts val="0"/>
              </a:spcAft>
              <a:buClr>
                <a:srgbClr val="888888"/>
              </a:buClr>
              <a:buSzPts val="1800"/>
              <a:buFont typeface="Arial"/>
              <a:buNone/>
              <a:defRPr sz="1800" b="0" i="0" u="none" strike="noStrike" cap="none">
                <a:solidFill>
                  <a:srgbClr val="888888"/>
                </a:solidFill>
                <a:latin typeface="Malgun Gothic"/>
                <a:ea typeface="Malgun Gothic"/>
                <a:cs typeface="Malgun Gothic"/>
                <a:sym typeface="Malgun Gothic"/>
              </a:defRPr>
            </a:lvl2pPr>
            <a:lvl3pPr marL="1371600" marR="0" lvl="2" indent="-228600" algn="l" rtl="0">
              <a:lnSpc>
                <a:spcPct val="100000"/>
              </a:lnSpc>
              <a:spcBef>
                <a:spcPts val="320"/>
              </a:spcBef>
              <a:spcAft>
                <a:spcPts val="0"/>
              </a:spcAft>
              <a:buClr>
                <a:srgbClr val="888888"/>
              </a:buClr>
              <a:buSzPts val="1600"/>
              <a:buFont typeface="Arial"/>
              <a:buNone/>
              <a:defRPr sz="1600" b="0" i="0" u="none" strike="noStrike" cap="none">
                <a:solidFill>
                  <a:srgbClr val="888888"/>
                </a:solidFill>
                <a:latin typeface="Malgun Gothic"/>
                <a:ea typeface="Malgun Gothic"/>
                <a:cs typeface="Malgun Gothic"/>
                <a:sym typeface="Malgun Gothic"/>
              </a:defRPr>
            </a:lvl3pPr>
            <a:lvl4pPr marL="1828800" marR="0" lvl="3" indent="-228600" algn="l" rtl="0">
              <a:lnSpc>
                <a:spcPct val="100000"/>
              </a:lnSpc>
              <a:spcBef>
                <a:spcPts val="280"/>
              </a:spcBef>
              <a:spcAft>
                <a:spcPts val="0"/>
              </a:spcAft>
              <a:buClr>
                <a:srgbClr val="888888"/>
              </a:buClr>
              <a:buSzPts val="1400"/>
              <a:buFont typeface="Arial"/>
              <a:buNone/>
              <a:defRPr sz="1400" b="0" i="0" u="none" strike="noStrike" cap="none">
                <a:solidFill>
                  <a:srgbClr val="888888"/>
                </a:solidFill>
                <a:latin typeface="Malgun Gothic"/>
                <a:ea typeface="Malgun Gothic"/>
                <a:cs typeface="Malgun Gothic"/>
                <a:sym typeface="Malgun Gothic"/>
              </a:defRPr>
            </a:lvl4pPr>
            <a:lvl5pPr marL="2286000" marR="0" lvl="4" indent="-228600" algn="l" rtl="0">
              <a:lnSpc>
                <a:spcPct val="100000"/>
              </a:lnSpc>
              <a:spcBef>
                <a:spcPts val="280"/>
              </a:spcBef>
              <a:spcAft>
                <a:spcPts val="0"/>
              </a:spcAft>
              <a:buClr>
                <a:srgbClr val="888888"/>
              </a:buClr>
              <a:buSzPts val="1400"/>
              <a:buFont typeface="Arial"/>
              <a:buNone/>
              <a:defRPr sz="1400" b="0" i="0" u="none" strike="noStrike" cap="none">
                <a:solidFill>
                  <a:srgbClr val="888888"/>
                </a:solidFill>
                <a:latin typeface="Malgun Gothic"/>
                <a:ea typeface="Malgun Gothic"/>
                <a:cs typeface="Malgun Gothic"/>
                <a:sym typeface="Malgun Gothic"/>
              </a:defRPr>
            </a:lvl5pPr>
            <a:lvl6pPr marL="2743200" marR="0" lvl="5" indent="-228600" algn="l" rtl="0">
              <a:lnSpc>
                <a:spcPct val="100000"/>
              </a:lnSpc>
              <a:spcBef>
                <a:spcPts val="280"/>
              </a:spcBef>
              <a:spcAft>
                <a:spcPts val="0"/>
              </a:spcAft>
              <a:buClr>
                <a:srgbClr val="888888"/>
              </a:buClr>
              <a:buSzPts val="1400"/>
              <a:buFont typeface="Arial"/>
              <a:buNone/>
              <a:defRPr sz="1400" b="0" i="0" u="none" strike="noStrike" cap="none">
                <a:solidFill>
                  <a:srgbClr val="888888"/>
                </a:solidFill>
                <a:latin typeface="Malgun Gothic"/>
                <a:ea typeface="Malgun Gothic"/>
                <a:cs typeface="Malgun Gothic"/>
                <a:sym typeface="Malgun Gothic"/>
              </a:defRPr>
            </a:lvl6pPr>
            <a:lvl7pPr marL="3200400" marR="0" lvl="6" indent="-228600" algn="l" rtl="0">
              <a:lnSpc>
                <a:spcPct val="100000"/>
              </a:lnSpc>
              <a:spcBef>
                <a:spcPts val="280"/>
              </a:spcBef>
              <a:spcAft>
                <a:spcPts val="0"/>
              </a:spcAft>
              <a:buClr>
                <a:srgbClr val="888888"/>
              </a:buClr>
              <a:buSzPts val="1400"/>
              <a:buFont typeface="Arial"/>
              <a:buNone/>
              <a:defRPr sz="1400" b="0" i="0" u="none" strike="noStrike" cap="none">
                <a:solidFill>
                  <a:srgbClr val="888888"/>
                </a:solidFill>
                <a:latin typeface="Malgun Gothic"/>
                <a:ea typeface="Malgun Gothic"/>
                <a:cs typeface="Malgun Gothic"/>
                <a:sym typeface="Malgun Gothic"/>
              </a:defRPr>
            </a:lvl7pPr>
            <a:lvl8pPr marL="3657600" marR="0" lvl="7" indent="-228600" algn="l" rtl="0">
              <a:lnSpc>
                <a:spcPct val="100000"/>
              </a:lnSpc>
              <a:spcBef>
                <a:spcPts val="280"/>
              </a:spcBef>
              <a:spcAft>
                <a:spcPts val="0"/>
              </a:spcAft>
              <a:buClr>
                <a:srgbClr val="888888"/>
              </a:buClr>
              <a:buSzPts val="1400"/>
              <a:buFont typeface="Arial"/>
              <a:buNone/>
              <a:defRPr sz="1400" b="0" i="0" u="none" strike="noStrike" cap="none">
                <a:solidFill>
                  <a:srgbClr val="888888"/>
                </a:solidFill>
                <a:latin typeface="Malgun Gothic"/>
                <a:ea typeface="Malgun Gothic"/>
                <a:cs typeface="Malgun Gothic"/>
                <a:sym typeface="Malgun Gothic"/>
              </a:defRPr>
            </a:lvl8pPr>
            <a:lvl9pPr marL="4114800" marR="0" lvl="8" indent="-228600" algn="l" rtl="0">
              <a:lnSpc>
                <a:spcPct val="100000"/>
              </a:lnSpc>
              <a:spcBef>
                <a:spcPts val="280"/>
              </a:spcBef>
              <a:spcAft>
                <a:spcPts val="0"/>
              </a:spcAft>
              <a:buClr>
                <a:srgbClr val="888888"/>
              </a:buClr>
              <a:buSzPts val="1400"/>
              <a:buFont typeface="Arial"/>
              <a:buNone/>
              <a:defRPr sz="1400" b="0" i="0" u="none" strike="noStrike" cap="none">
                <a:solidFill>
                  <a:srgbClr val="888888"/>
                </a:solidFill>
                <a:latin typeface="Malgun Gothic"/>
                <a:ea typeface="Malgun Gothic"/>
                <a:cs typeface="Malgun Gothic"/>
                <a:sym typeface="Malgun Gothic"/>
              </a:defRPr>
            </a:lvl9pPr>
          </a:lstStyle>
          <a:p>
            <a:endParaRPr/>
          </a:p>
        </p:txBody>
      </p:sp>
      <p:sp>
        <p:nvSpPr>
          <p:cNvPr id="24" name="Google Shape;24;p5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25" name="Google Shape;25;p5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26" name="Google Shape;26;p5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7"/>
        <p:cNvGrpSpPr/>
        <p:nvPr/>
      </p:nvGrpSpPr>
      <p:grpSpPr>
        <a:xfrm>
          <a:off x="0" y="0"/>
          <a:ext cx="0" cy="0"/>
          <a:chOff x="0" y="0"/>
          <a:chExt cx="0" cy="0"/>
        </a:xfrm>
      </p:grpSpPr>
      <p:sp>
        <p:nvSpPr>
          <p:cNvPr id="28" name="Google Shape;28;p55"/>
          <p:cNvSpPr txBox="1">
            <a:spLocks noGrp="1"/>
          </p:cNvSpPr>
          <p:nvPr>
            <p:ph type="title"/>
          </p:nvPr>
        </p:nvSpPr>
        <p:spPr>
          <a:xfrm>
            <a:off x="0" y="0"/>
            <a:ext cx="6948300" cy="8844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9" name="Google Shape;29;p55"/>
          <p:cNvSpPr txBox="1">
            <a:spLocks noGrp="1"/>
          </p:cNvSpPr>
          <p:nvPr>
            <p:ph type="body" idx="1"/>
          </p:nvPr>
        </p:nvSpPr>
        <p:spPr>
          <a:xfrm>
            <a:off x="457200" y="900113"/>
            <a:ext cx="4038600" cy="25455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Malgun Gothic"/>
                <a:ea typeface="Malgun Gothic"/>
                <a:cs typeface="Malgun Gothic"/>
                <a:sym typeface="Malgun Gothic"/>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Malgun Gothic"/>
                <a:ea typeface="Malgun Gothic"/>
                <a:cs typeface="Malgun Gothic"/>
                <a:sym typeface="Malgun Gothic"/>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9pPr>
          </a:lstStyle>
          <a:p>
            <a:endParaRPr/>
          </a:p>
        </p:txBody>
      </p:sp>
      <p:sp>
        <p:nvSpPr>
          <p:cNvPr id="30" name="Google Shape;30;p55"/>
          <p:cNvSpPr txBox="1">
            <a:spLocks noGrp="1"/>
          </p:cNvSpPr>
          <p:nvPr>
            <p:ph type="body" idx="2"/>
          </p:nvPr>
        </p:nvSpPr>
        <p:spPr>
          <a:xfrm>
            <a:off x="4648200" y="900113"/>
            <a:ext cx="4038600" cy="25455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Malgun Gothic"/>
                <a:ea typeface="Malgun Gothic"/>
                <a:cs typeface="Malgun Gothic"/>
                <a:sym typeface="Malgun Gothic"/>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Malgun Gothic"/>
                <a:ea typeface="Malgun Gothic"/>
                <a:cs typeface="Malgun Gothic"/>
                <a:sym typeface="Malgun Gothic"/>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9pPr>
          </a:lstStyle>
          <a:p>
            <a:endParaRPr/>
          </a:p>
        </p:txBody>
      </p:sp>
      <p:sp>
        <p:nvSpPr>
          <p:cNvPr id="31" name="Google Shape;31;p55"/>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32" name="Google Shape;32;p55"/>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33" name="Google Shape;33;p5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4"/>
        <p:cNvGrpSpPr/>
        <p:nvPr/>
      </p:nvGrpSpPr>
      <p:grpSpPr>
        <a:xfrm>
          <a:off x="0" y="0"/>
          <a:ext cx="0" cy="0"/>
          <a:chOff x="0" y="0"/>
          <a:chExt cx="0" cy="0"/>
        </a:xfrm>
      </p:grpSpPr>
      <p:sp>
        <p:nvSpPr>
          <p:cNvPr id="35" name="Google Shape;35;p56"/>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6" name="Google Shape;36;p56"/>
          <p:cNvSpPr txBox="1">
            <a:spLocks noGrp="1"/>
          </p:cNvSpPr>
          <p:nvPr>
            <p:ph type="body" idx="1"/>
          </p:nvPr>
        </p:nvSpPr>
        <p:spPr>
          <a:xfrm>
            <a:off x="457200" y="1151335"/>
            <a:ext cx="4040100" cy="479700"/>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480"/>
              </a:spcBef>
              <a:spcAft>
                <a:spcPts val="0"/>
              </a:spcAft>
              <a:buClr>
                <a:schemeClr val="dk1"/>
              </a:buClr>
              <a:buSzPts val="2400"/>
              <a:buFont typeface="Arial"/>
              <a:buNone/>
              <a:defRPr sz="2400" b="1" i="0" u="none" strike="noStrike" cap="none">
                <a:solidFill>
                  <a:schemeClr val="dk1"/>
                </a:solidFill>
                <a:latin typeface="Malgun Gothic"/>
                <a:ea typeface="Malgun Gothic"/>
                <a:cs typeface="Malgun Gothic"/>
                <a:sym typeface="Malgun Gothic"/>
              </a:defRPr>
            </a:lvl1pPr>
            <a:lvl2pPr marL="914400" marR="0" lvl="1"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Malgun Gothic"/>
                <a:ea typeface="Malgun Gothic"/>
                <a:cs typeface="Malgun Gothic"/>
                <a:sym typeface="Malgun Gothic"/>
              </a:defRPr>
            </a:lvl2pPr>
            <a:lvl3pPr marL="1371600" marR="0" lvl="2" indent="-228600" algn="l" rtl="0">
              <a:lnSpc>
                <a:spcPct val="100000"/>
              </a:lnSpc>
              <a:spcBef>
                <a:spcPts val="360"/>
              </a:spcBef>
              <a:spcAft>
                <a:spcPts val="0"/>
              </a:spcAft>
              <a:buClr>
                <a:schemeClr val="dk1"/>
              </a:buClr>
              <a:buSzPts val="1800"/>
              <a:buFont typeface="Arial"/>
              <a:buNone/>
              <a:defRPr sz="1800" b="1" i="0" u="none" strike="noStrike" cap="none">
                <a:solidFill>
                  <a:schemeClr val="dk1"/>
                </a:solidFill>
                <a:latin typeface="Malgun Gothic"/>
                <a:ea typeface="Malgun Gothic"/>
                <a:cs typeface="Malgun Gothic"/>
                <a:sym typeface="Malgun Gothic"/>
              </a:defRPr>
            </a:lvl3pPr>
            <a:lvl4pPr marL="1828800" marR="0" lvl="3"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Malgun Gothic"/>
                <a:ea typeface="Malgun Gothic"/>
                <a:cs typeface="Malgun Gothic"/>
                <a:sym typeface="Malgun Gothic"/>
              </a:defRPr>
            </a:lvl4pPr>
            <a:lvl5pPr marL="2286000" marR="0" lvl="4"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Malgun Gothic"/>
                <a:ea typeface="Malgun Gothic"/>
                <a:cs typeface="Malgun Gothic"/>
                <a:sym typeface="Malgun Gothic"/>
              </a:defRPr>
            </a:lvl5pPr>
            <a:lvl6pPr marL="2743200" marR="0" lvl="5"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Malgun Gothic"/>
                <a:ea typeface="Malgun Gothic"/>
                <a:cs typeface="Malgun Gothic"/>
                <a:sym typeface="Malgun Gothic"/>
              </a:defRPr>
            </a:lvl6pPr>
            <a:lvl7pPr marL="3200400" marR="0" lvl="6"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Malgun Gothic"/>
                <a:ea typeface="Malgun Gothic"/>
                <a:cs typeface="Malgun Gothic"/>
                <a:sym typeface="Malgun Gothic"/>
              </a:defRPr>
            </a:lvl7pPr>
            <a:lvl8pPr marL="3657600" marR="0" lvl="7"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Malgun Gothic"/>
                <a:ea typeface="Malgun Gothic"/>
                <a:cs typeface="Malgun Gothic"/>
                <a:sym typeface="Malgun Gothic"/>
              </a:defRPr>
            </a:lvl8pPr>
            <a:lvl9pPr marL="4114800" marR="0" lvl="8"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Malgun Gothic"/>
                <a:ea typeface="Malgun Gothic"/>
                <a:cs typeface="Malgun Gothic"/>
                <a:sym typeface="Malgun Gothic"/>
              </a:defRPr>
            </a:lvl9pPr>
          </a:lstStyle>
          <a:p>
            <a:endParaRPr/>
          </a:p>
        </p:txBody>
      </p:sp>
      <p:sp>
        <p:nvSpPr>
          <p:cNvPr id="37" name="Google Shape;37;p56"/>
          <p:cNvSpPr txBox="1">
            <a:spLocks noGrp="1"/>
          </p:cNvSpPr>
          <p:nvPr>
            <p:ph type="body" idx="2"/>
          </p:nvPr>
        </p:nvSpPr>
        <p:spPr>
          <a:xfrm>
            <a:off x="457200" y="1631156"/>
            <a:ext cx="4040100" cy="2963400"/>
          </a:xfrm>
          <a:prstGeom prst="rect">
            <a:avLst/>
          </a:prstGeom>
          <a:noFill/>
          <a:ln>
            <a:noFill/>
          </a:ln>
        </p:spPr>
        <p:txBody>
          <a:bodyPr spcFirstLastPara="1" wrap="square" lIns="91425" tIns="45700" rIns="91425" bIns="45700" anchor="t" anchorCtr="0">
            <a:noAutofit/>
          </a:bodyPr>
          <a:lstStyle>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Malgun Gothic"/>
                <a:ea typeface="Malgun Gothic"/>
                <a:cs typeface="Malgun Gothic"/>
                <a:sym typeface="Malgun Gothic"/>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Malgun Gothic"/>
                <a:ea typeface="Malgun Gothic"/>
                <a:cs typeface="Malgun Gothic"/>
                <a:sym typeface="Malgun Gothic"/>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Malgun Gothic"/>
                <a:ea typeface="Malgun Gothic"/>
                <a:cs typeface="Malgun Gothic"/>
                <a:sym typeface="Malgun Gothic"/>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Malgun Gothic"/>
                <a:ea typeface="Malgun Gothic"/>
                <a:cs typeface="Malgun Gothic"/>
                <a:sym typeface="Malgun Gothic"/>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Malgun Gothic"/>
                <a:ea typeface="Malgun Gothic"/>
                <a:cs typeface="Malgun Gothic"/>
                <a:sym typeface="Malgun Gothic"/>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Malgun Gothic"/>
                <a:ea typeface="Malgun Gothic"/>
                <a:cs typeface="Malgun Gothic"/>
                <a:sym typeface="Malgun Gothic"/>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Malgun Gothic"/>
                <a:ea typeface="Malgun Gothic"/>
                <a:cs typeface="Malgun Gothic"/>
                <a:sym typeface="Malgun Gothic"/>
              </a:defRPr>
            </a:lvl9pPr>
          </a:lstStyle>
          <a:p>
            <a:endParaRPr/>
          </a:p>
        </p:txBody>
      </p:sp>
      <p:sp>
        <p:nvSpPr>
          <p:cNvPr id="38" name="Google Shape;38;p56"/>
          <p:cNvSpPr txBox="1">
            <a:spLocks noGrp="1"/>
          </p:cNvSpPr>
          <p:nvPr>
            <p:ph type="body" idx="3"/>
          </p:nvPr>
        </p:nvSpPr>
        <p:spPr>
          <a:xfrm>
            <a:off x="4645026" y="1151335"/>
            <a:ext cx="4041900" cy="479700"/>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480"/>
              </a:spcBef>
              <a:spcAft>
                <a:spcPts val="0"/>
              </a:spcAft>
              <a:buClr>
                <a:schemeClr val="dk1"/>
              </a:buClr>
              <a:buSzPts val="2400"/>
              <a:buFont typeface="Arial"/>
              <a:buNone/>
              <a:defRPr sz="2400" b="1" i="0" u="none" strike="noStrike" cap="none">
                <a:solidFill>
                  <a:schemeClr val="dk1"/>
                </a:solidFill>
                <a:latin typeface="Malgun Gothic"/>
                <a:ea typeface="Malgun Gothic"/>
                <a:cs typeface="Malgun Gothic"/>
                <a:sym typeface="Malgun Gothic"/>
              </a:defRPr>
            </a:lvl1pPr>
            <a:lvl2pPr marL="914400" marR="0" lvl="1"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Malgun Gothic"/>
                <a:ea typeface="Malgun Gothic"/>
                <a:cs typeface="Malgun Gothic"/>
                <a:sym typeface="Malgun Gothic"/>
              </a:defRPr>
            </a:lvl2pPr>
            <a:lvl3pPr marL="1371600" marR="0" lvl="2" indent="-228600" algn="l" rtl="0">
              <a:lnSpc>
                <a:spcPct val="100000"/>
              </a:lnSpc>
              <a:spcBef>
                <a:spcPts val="360"/>
              </a:spcBef>
              <a:spcAft>
                <a:spcPts val="0"/>
              </a:spcAft>
              <a:buClr>
                <a:schemeClr val="dk1"/>
              </a:buClr>
              <a:buSzPts val="1800"/>
              <a:buFont typeface="Arial"/>
              <a:buNone/>
              <a:defRPr sz="1800" b="1" i="0" u="none" strike="noStrike" cap="none">
                <a:solidFill>
                  <a:schemeClr val="dk1"/>
                </a:solidFill>
                <a:latin typeface="Malgun Gothic"/>
                <a:ea typeface="Malgun Gothic"/>
                <a:cs typeface="Malgun Gothic"/>
                <a:sym typeface="Malgun Gothic"/>
              </a:defRPr>
            </a:lvl3pPr>
            <a:lvl4pPr marL="1828800" marR="0" lvl="3"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Malgun Gothic"/>
                <a:ea typeface="Malgun Gothic"/>
                <a:cs typeface="Malgun Gothic"/>
                <a:sym typeface="Malgun Gothic"/>
              </a:defRPr>
            </a:lvl4pPr>
            <a:lvl5pPr marL="2286000" marR="0" lvl="4"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Malgun Gothic"/>
                <a:ea typeface="Malgun Gothic"/>
                <a:cs typeface="Malgun Gothic"/>
                <a:sym typeface="Malgun Gothic"/>
              </a:defRPr>
            </a:lvl5pPr>
            <a:lvl6pPr marL="2743200" marR="0" lvl="5"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Malgun Gothic"/>
                <a:ea typeface="Malgun Gothic"/>
                <a:cs typeface="Malgun Gothic"/>
                <a:sym typeface="Malgun Gothic"/>
              </a:defRPr>
            </a:lvl6pPr>
            <a:lvl7pPr marL="3200400" marR="0" lvl="6"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Malgun Gothic"/>
                <a:ea typeface="Malgun Gothic"/>
                <a:cs typeface="Malgun Gothic"/>
                <a:sym typeface="Malgun Gothic"/>
              </a:defRPr>
            </a:lvl7pPr>
            <a:lvl8pPr marL="3657600" marR="0" lvl="7"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Malgun Gothic"/>
                <a:ea typeface="Malgun Gothic"/>
                <a:cs typeface="Malgun Gothic"/>
                <a:sym typeface="Malgun Gothic"/>
              </a:defRPr>
            </a:lvl8pPr>
            <a:lvl9pPr marL="4114800" marR="0" lvl="8"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Malgun Gothic"/>
                <a:ea typeface="Malgun Gothic"/>
                <a:cs typeface="Malgun Gothic"/>
                <a:sym typeface="Malgun Gothic"/>
              </a:defRPr>
            </a:lvl9pPr>
          </a:lstStyle>
          <a:p>
            <a:endParaRPr/>
          </a:p>
        </p:txBody>
      </p:sp>
      <p:sp>
        <p:nvSpPr>
          <p:cNvPr id="39" name="Google Shape;39;p56"/>
          <p:cNvSpPr txBox="1">
            <a:spLocks noGrp="1"/>
          </p:cNvSpPr>
          <p:nvPr>
            <p:ph type="body" idx="4"/>
          </p:nvPr>
        </p:nvSpPr>
        <p:spPr>
          <a:xfrm>
            <a:off x="4645026" y="1631156"/>
            <a:ext cx="4041900" cy="2963400"/>
          </a:xfrm>
          <a:prstGeom prst="rect">
            <a:avLst/>
          </a:prstGeom>
          <a:noFill/>
          <a:ln>
            <a:noFill/>
          </a:ln>
        </p:spPr>
        <p:txBody>
          <a:bodyPr spcFirstLastPara="1" wrap="square" lIns="91425" tIns="45700" rIns="91425" bIns="45700" anchor="t" anchorCtr="0">
            <a:noAutofit/>
          </a:bodyPr>
          <a:lstStyle>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Malgun Gothic"/>
                <a:ea typeface="Malgun Gothic"/>
                <a:cs typeface="Malgun Gothic"/>
                <a:sym typeface="Malgun Gothic"/>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Malgun Gothic"/>
                <a:ea typeface="Malgun Gothic"/>
                <a:cs typeface="Malgun Gothic"/>
                <a:sym typeface="Malgun Gothic"/>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Malgun Gothic"/>
                <a:ea typeface="Malgun Gothic"/>
                <a:cs typeface="Malgun Gothic"/>
                <a:sym typeface="Malgun Gothic"/>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Malgun Gothic"/>
                <a:ea typeface="Malgun Gothic"/>
                <a:cs typeface="Malgun Gothic"/>
                <a:sym typeface="Malgun Gothic"/>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Malgun Gothic"/>
                <a:ea typeface="Malgun Gothic"/>
                <a:cs typeface="Malgun Gothic"/>
                <a:sym typeface="Malgun Gothic"/>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Malgun Gothic"/>
                <a:ea typeface="Malgun Gothic"/>
                <a:cs typeface="Malgun Gothic"/>
                <a:sym typeface="Malgun Gothic"/>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Malgun Gothic"/>
                <a:ea typeface="Malgun Gothic"/>
                <a:cs typeface="Malgun Gothic"/>
                <a:sym typeface="Malgun Gothic"/>
              </a:defRPr>
            </a:lvl9pPr>
          </a:lstStyle>
          <a:p>
            <a:endParaRPr/>
          </a:p>
        </p:txBody>
      </p:sp>
      <p:sp>
        <p:nvSpPr>
          <p:cNvPr id="40" name="Google Shape;40;p56"/>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1" name="Google Shape;41;p56"/>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2" name="Google Shape;42;p5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57"/>
          <p:cNvSpPr txBox="1">
            <a:spLocks noGrp="1"/>
          </p:cNvSpPr>
          <p:nvPr>
            <p:ph type="title"/>
          </p:nvPr>
        </p:nvSpPr>
        <p:spPr>
          <a:xfrm>
            <a:off x="0" y="27216"/>
            <a:ext cx="6948300" cy="8574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5" name="Google Shape;45;p57"/>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6" name="Google Shape;46;p57"/>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7" name="Google Shape;47;p5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58"/>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0" name="Google Shape;50;p58"/>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1" name="Google Shape;51;p5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2"/>
        <p:cNvGrpSpPr/>
        <p:nvPr/>
      </p:nvGrpSpPr>
      <p:grpSpPr>
        <a:xfrm>
          <a:off x="0" y="0"/>
          <a:ext cx="0" cy="0"/>
          <a:chOff x="0" y="0"/>
          <a:chExt cx="0" cy="0"/>
        </a:xfrm>
      </p:grpSpPr>
      <p:sp>
        <p:nvSpPr>
          <p:cNvPr id="53" name="Google Shape;53;p59"/>
          <p:cNvSpPr txBox="1">
            <a:spLocks noGrp="1"/>
          </p:cNvSpPr>
          <p:nvPr>
            <p:ph type="title"/>
          </p:nvPr>
        </p:nvSpPr>
        <p:spPr>
          <a:xfrm>
            <a:off x="457201" y="204787"/>
            <a:ext cx="3008400" cy="8715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4" name="Google Shape;54;p59"/>
          <p:cNvSpPr txBox="1">
            <a:spLocks noGrp="1"/>
          </p:cNvSpPr>
          <p:nvPr>
            <p:ph type="body" idx="1"/>
          </p:nvPr>
        </p:nvSpPr>
        <p:spPr>
          <a:xfrm>
            <a:off x="3575050" y="204788"/>
            <a:ext cx="5111700" cy="4389900"/>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Malgun Gothic"/>
                <a:ea typeface="Malgun Gothic"/>
                <a:cs typeface="Malgun Gothic"/>
                <a:sym typeface="Malgun Gothic"/>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Malgun Gothic"/>
                <a:ea typeface="Malgun Gothic"/>
                <a:cs typeface="Malgun Gothic"/>
                <a:sym typeface="Malgun Gothic"/>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Malgun Gothic"/>
                <a:ea typeface="Malgun Gothic"/>
                <a:cs typeface="Malgun Gothic"/>
                <a:sym typeface="Malgun Gothic"/>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9pPr>
          </a:lstStyle>
          <a:p>
            <a:endParaRPr/>
          </a:p>
        </p:txBody>
      </p:sp>
      <p:sp>
        <p:nvSpPr>
          <p:cNvPr id="55" name="Google Shape;55;p59"/>
          <p:cNvSpPr txBox="1">
            <a:spLocks noGrp="1"/>
          </p:cNvSpPr>
          <p:nvPr>
            <p:ph type="body" idx="2"/>
          </p:nvPr>
        </p:nvSpPr>
        <p:spPr>
          <a:xfrm>
            <a:off x="457201" y="1076326"/>
            <a:ext cx="3008400" cy="35184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280"/>
              </a:spcBef>
              <a:spcAft>
                <a:spcPts val="0"/>
              </a:spcAft>
              <a:buClr>
                <a:schemeClr val="dk1"/>
              </a:buClr>
              <a:buSzPts val="1400"/>
              <a:buFont typeface="Arial"/>
              <a:buNone/>
              <a:defRPr sz="1400" b="0" i="0" u="none" strike="noStrike" cap="none">
                <a:solidFill>
                  <a:schemeClr val="dk1"/>
                </a:solidFill>
                <a:latin typeface="Malgun Gothic"/>
                <a:ea typeface="Malgun Gothic"/>
                <a:cs typeface="Malgun Gothic"/>
                <a:sym typeface="Malgun Gothic"/>
              </a:defRPr>
            </a:lvl1pPr>
            <a:lvl2pPr marL="914400" marR="0" lvl="1" indent="-228600" algn="l"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lnSpc>
                <a:spcPct val="100000"/>
              </a:lnSpc>
              <a:spcBef>
                <a:spcPts val="200"/>
              </a:spcBef>
              <a:spcAft>
                <a:spcPts val="0"/>
              </a:spcAft>
              <a:buClr>
                <a:schemeClr val="dk1"/>
              </a:buClr>
              <a:buSzPts val="1000"/>
              <a:buFont typeface="Arial"/>
              <a:buNone/>
              <a:defRPr sz="1000" b="0" i="0" u="none" strike="noStrike" cap="none">
                <a:solidFill>
                  <a:schemeClr val="dk1"/>
                </a:solidFill>
                <a:latin typeface="Malgun Gothic"/>
                <a:ea typeface="Malgun Gothic"/>
                <a:cs typeface="Malgun Gothic"/>
                <a:sym typeface="Malgun Gothic"/>
              </a:defRPr>
            </a:lvl3pPr>
            <a:lvl4pPr marL="1828800" marR="0" lvl="3"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Malgun Gothic"/>
                <a:ea typeface="Malgun Gothic"/>
                <a:cs typeface="Malgun Gothic"/>
                <a:sym typeface="Malgun Gothic"/>
              </a:defRPr>
            </a:lvl4pPr>
            <a:lvl5pPr marL="2286000" marR="0" lvl="4"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Malgun Gothic"/>
                <a:ea typeface="Malgun Gothic"/>
                <a:cs typeface="Malgun Gothic"/>
                <a:sym typeface="Malgun Gothic"/>
              </a:defRPr>
            </a:lvl5pPr>
            <a:lvl6pPr marL="2743200" marR="0" lvl="5"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Malgun Gothic"/>
                <a:ea typeface="Malgun Gothic"/>
                <a:cs typeface="Malgun Gothic"/>
                <a:sym typeface="Malgun Gothic"/>
              </a:defRPr>
            </a:lvl6pPr>
            <a:lvl7pPr marL="3200400" marR="0" lvl="6"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Malgun Gothic"/>
                <a:ea typeface="Malgun Gothic"/>
                <a:cs typeface="Malgun Gothic"/>
                <a:sym typeface="Malgun Gothic"/>
              </a:defRPr>
            </a:lvl7pPr>
            <a:lvl8pPr marL="3657600" marR="0" lvl="7"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Malgun Gothic"/>
                <a:ea typeface="Malgun Gothic"/>
                <a:cs typeface="Malgun Gothic"/>
                <a:sym typeface="Malgun Gothic"/>
              </a:defRPr>
            </a:lvl8pPr>
            <a:lvl9pPr marL="4114800" marR="0" lvl="8"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Malgun Gothic"/>
                <a:ea typeface="Malgun Gothic"/>
                <a:cs typeface="Malgun Gothic"/>
                <a:sym typeface="Malgun Gothic"/>
              </a:defRPr>
            </a:lvl9pPr>
          </a:lstStyle>
          <a:p>
            <a:endParaRPr/>
          </a:p>
        </p:txBody>
      </p:sp>
      <p:sp>
        <p:nvSpPr>
          <p:cNvPr id="56" name="Google Shape;56;p59"/>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7" name="Google Shape;57;p59"/>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8" name="Google Shape;58;p5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Malgun Gothic"/>
                <a:ea typeface="Malgun Gothic"/>
                <a:cs typeface="Malgun Gothic"/>
                <a:sym typeface="Malgun Gothic"/>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
          <p:cNvSpPr txBox="1"/>
          <p:nvPr/>
        </p:nvSpPr>
        <p:spPr>
          <a:xfrm>
            <a:off x="809125" y="519925"/>
            <a:ext cx="4899300" cy="2426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80" name="Google Shape;80;p1"/>
          <p:cNvSpPr txBox="1"/>
          <p:nvPr/>
        </p:nvSpPr>
        <p:spPr>
          <a:xfrm>
            <a:off x="152850" y="184150"/>
            <a:ext cx="8821500" cy="4777200"/>
          </a:xfrm>
          <a:prstGeom prst="rect">
            <a:avLst/>
          </a:prstGeom>
          <a:noFill/>
          <a:ln>
            <a:noFill/>
          </a:ln>
        </p:spPr>
        <p:txBody>
          <a:bodyPr spcFirstLastPara="1" wrap="square" lIns="91425" tIns="91425" rIns="91425" bIns="91425" anchor="t" anchorCtr="0">
            <a:noAutofit/>
          </a:bodyPr>
          <a:lstStyle/>
          <a:p>
            <a:pPr marL="1010920" marR="1153160" lvl="0" indent="0" algn="ctr" rtl="0">
              <a:lnSpc>
                <a:spcPct val="153000"/>
              </a:lnSpc>
              <a:spcBef>
                <a:spcPts val="580"/>
              </a:spcBef>
              <a:spcAft>
                <a:spcPts val="0"/>
              </a:spcAft>
              <a:buClr>
                <a:srgbClr val="000000"/>
              </a:buClr>
              <a:buSzPts val="2200"/>
              <a:buFont typeface="Arial"/>
              <a:buNone/>
            </a:pPr>
            <a:endParaRPr lang="en-US" sz="2200" b="0" i="0" u="none" strike="noStrike" cap="none" dirty="0">
              <a:solidFill>
                <a:srgbClr val="FF0000"/>
              </a:solidFill>
              <a:highlight>
                <a:srgbClr val="FFFFFF"/>
              </a:highlight>
              <a:latin typeface="Times New Roman"/>
              <a:ea typeface="Times New Roman"/>
              <a:cs typeface="Times New Roman"/>
              <a:sym typeface="Times New Roman"/>
            </a:endParaRPr>
          </a:p>
          <a:p>
            <a:pPr marL="1010920" marR="1153160" lvl="0" indent="0" algn="ctr" rtl="0">
              <a:lnSpc>
                <a:spcPct val="153000"/>
              </a:lnSpc>
              <a:spcBef>
                <a:spcPts val="580"/>
              </a:spcBef>
              <a:spcAft>
                <a:spcPts val="0"/>
              </a:spcAft>
              <a:buClr>
                <a:srgbClr val="000000"/>
              </a:buClr>
              <a:buSzPts val="2200"/>
              <a:buFont typeface="Arial"/>
              <a:buNone/>
            </a:pPr>
            <a:endParaRPr lang="en-US" sz="2200" dirty="0">
              <a:solidFill>
                <a:srgbClr val="FF0000"/>
              </a:solidFill>
              <a:highlight>
                <a:srgbClr val="FFFFFF"/>
              </a:highlight>
              <a:latin typeface="Times New Roman"/>
              <a:ea typeface="Times New Roman"/>
              <a:cs typeface="Times New Roman"/>
              <a:sym typeface="Times New Roman"/>
            </a:endParaRPr>
          </a:p>
          <a:p>
            <a:pPr marL="1010920" marR="1153160" lvl="0" indent="0" algn="ctr" rtl="0">
              <a:lnSpc>
                <a:spcPct val="153000"/>
              </a:lnSpc>
              <a:spcBef>
                <a:spcPts val="580"/>
              </a:spcBef>
              <a:spcAft>
                <a:spcPts val="0"/>
              </a:spcAft>
              <a:buClr>
                <a:srgbClr val="000000"/>
              </a:buClr>
              <a:buSzPts val="2200"/>
              <a:buFont typeface="Arial"/>
              <a:buNone/>
            </a:pPr>
            <a:endParaRPr lang="en-US" sz="2200" b="0" i="0" u="none" strike="noStrike" cap="none" dirty="0">
              <a:solidFill>
                <a:srgbClr val="FF0000"/>
              </a:solidFill>
              <a:highlight>
                <a:srgbClr val="FFFFFF"/>
              </a:highlight>
              <a:latin typeface="Times New Roman"/>
              <a:ea typeface="Times New Roman"/>
              <a:cs typeface="Times New Roman"/>
              <a:sym typeface="Times New Roman"/>
            </a:endParaRPr>
          </a:p>
          <a:p>
            <a:pPr marL="1010920" marR="1153160" lvl="0" indent="0" algn="ctr" rtl="0">
              <a:lnSpc>
                <a:spcPct val="153000"/>
              </a:lnSpc>
              <a:spcBef>
                <a:spcPts val="580"/>
              </a:spcBef>
              <a:spcAft>
                <a:spcPts val="0"/>
              </a:spcAft>
              <a:buClr>
                <a:srgbClr val="000000"/>
              </a:buClr>
              <a:buSzPts val="2200"/>
              <a:buFont typeface="Arial"/>
              <a:buNone/>
            </a:pPr>
            <a:r>
              <a:rPr lang="en-US" sz="2200" b="0" i="0" u="none" strike="noStrike" cap="none" dirty="0">
                <a:solidFill>
                  <a:srgbClr val="FF0000"/>
                </a:solidFill>
                <a:highlight>
                  <a:srgbClr val="FFFFFF"/>
                </a:highlight>
                <a:latin typeface="Times New Roman"/>
                <a:ea typeface="Times New Roman"/>
                <a:cs typeface="Times New Roman"/>
                <a:sym typeface="Times New Roman"/>
              </a:rPr>
              <a:t>ORGAN AND TRANSPLANTATION USING FULL STACK DEVELOPMENT</a:t>
            </a:r>
            <a:endParaRPr sz="2200" b="0" i="0" u="none" strike="noStrike" cap="none" dirty="0">
              <a:solidFill>
                <a:srgbClr val="FF0000"/>
              </a:solidFill>
              <a:highlight>
                <a:srgbClr val="FFFFFF"/>
              </a:highlight>
              <a:latin typeface="Times New Roman"/>
              <a:ea typeface="Times New Roman"/>
              <a:cs typeface="Times New Roman"/>
              <a:sym typeface="Times New Roman"/>
            </a:endParaRPr>
          </a:p>
          <a:p>
            <a:pPr marL="1010920" marR="1153160" lvl="0" indent="0" algn="ctr" rtl="0">
              <a:lnSpc>
                <a:spcPct val="153000"/>
              </a:lnSpc>
              <a:spcBef>
                <a:spcPts val="580"/>
              </a:spcBef>
              <a:spcAft>
                <a:spcPts val="0"/>
              </a:spcAft>
              <a:buClr>
                <a:schemeClr val="dk1"/>
              </a:buClr>
              <a:buSzPts val="1100"/>
              <a:buFont typeface="Arial"/>
              <a:buNone/>
            </a:pPr>
            <a:endParaRPr sz="2200" b="0" i="0" u="none" strike="noStrike" cap="none" dirty="0">
              <a:solidFill>
                <a:srgbClr val="FF0000"/>
              </a:solidFill>
              <a:highlight>
                <a:srgbClr val="FFFFFF"/>
              </a:highlight>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5"/>
          <p:cNvSpPr txBox="1"/>
          <p:nvPr/>
        </p:nvSpPr>
        <p:spPr>
          <a:xfrm>
            <a:off x="234137" y="168875"/>
            <a:ext cx="8775900" cy="479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GB" sz="1900" b="1" i="0" u="none" strike="noStrike" cap="none">
                <a:solidFill>
                  <a:srgbClr val="0000FF"/>
                </a:solidFill>
                <a:latin typeface="Times New Roman"/>
                <a:ea typeface="Times New Roman"/>
                <a:cs typeface="Times New Roman"/>
                <a:sym typeface="Times New Roman"/>
              </a:rPr>
              <a:t>SEQUENCE DIAGRAM:</a:t>
            </a:r>
            <a:endParaRPr sz="1900" b="1" i="0" u="none" strike="noStrike" cap="none">
              <a:solidFill>
                <a:srgbClr val="0000FF"/>
              </a:solidFill>
              <a:latin typeface="Times New Roman"/>
              <a:ea typeface="Times New Roman"/>
              <a:cs typeface="Times New Roman"/>
              <a:sym typeface="Times New Roman"/>
            </a:endParaRPr>
          </a:p>
        </p:txBody>
      </p:sp>
      <p:pic>
        <p:nvPicPr>
          <p:cNvPr id="2" name="Picture 1">
            <a:extLst>
              <a:ext uri="{FF2B5EF4-FFF2-40B4-BE49-F238E27FC236}">
                <a16:creationId xmlns:a16="http://schemas.microsoft.com/office/drawing/2014/main" id="{C5B0BF30-C8BA-A184-6C77-0D211DD396CF}"/>
              </a:ext>
            </a:extLst>
          </p:cNvPr>
          <p:cNvPicPr>
            <a:picLocks noChangeAspect="1"/>
          </p:cNvPicPr>
          <p:nvPr/>
        </p:nvPicPr>
        <p:blipFill>
          <a:blip r:embed="rId3"/>
          <a:stretch>
            <a:fillRect/>
          </a:stretch>
        </p:blipFill>
        <p:spPr>
          <a:xfrm>
            <a:off x="1466850" y="1405255"/>
            <a:ext cx="6210300" cy="23329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6"/>
          <p:cNvSpPr txBox="1"/>
          <p:nvPr/>
        </p:nvSpPr>
        <p:spPr>
          <a:xfrm>
            <a:off x="198625" y="168875"/>
            <a:ext cx="8775900" cy="479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GB" sz="1900" b="1" i="0" u="none" strike="noStrike" cap="none">
                <a:solidFill>
                  <a:srgbClr val="0000FF"/>
                </a:solidFill>
                <a:latin typeface="Times New Roman"/>
                <a:ea typeface="Times New Roman"/>
                <a:cs typeface="Times New Roman"/>
                <a:sym typeface="Times New Roman"/>
              </a:rPr>
              <a:t>COLLABORATION DIAGRAM:</a:t>
            </a:r>
            <a:endParaRPr sz="1900" b="1" i="0" u="none" strike="noStrike" cap="none">
              <a:solidFill>
                <a:srgbClr val="0000FF"/>
              </a:solidFill>
              <a:latin typeface="Times New Roman"/>
              <a:ea typeface="Times New Roman"/>
              <a:cs typeface="Times New Roman"/>
              <a:sym typeface="Times New Roman"/>
            </a:endParaRPr>
          </a:p>
        </p:txBody>
      </p:sp>
      <p:pic>
        <p:nvPicPr>
          <p:cNvPr id="2" name="Picture 1">
            <a:extLst>
              <a:ext uri="{FF2B5EF4-FFF2-40B4-BE49-F238E27FC236}">
                <a16:creationId xmlns:a16="http://schemas.microsoft.com/office/drawing/2014/main" id="{E6BDDD12-E553-315C-E0D8-DDC9E28D9DDB}"/>
              </a:ext>
            </a:extLst>
          </p:cNvPr>
          <p:cNvPicPr>
            <a:picLocks noChangeAspect="1"/>
          </p:cNvPicPr>
          <p:nvPr/>
        </p:nvPicPr>
        <p:blipFill>
          <a:blip r:embed="rId3"/>
          <a:stretch>
            <a:fillRect/>
          </a:stretch>
        </p:blipFill>
        <p:spPr>
          <a:xfrm>
            <a:off x="1573530" y="811530"/>
            <a:ext cx="5996940" cy="35204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7"/>
          <p:cNvSpPr txBox="1"/>
          <p:nvPr/>
        </p:nvSpPr>
        <p:spPr>
          <a:xfrm>
            <a:off x="198625" y="168875"/>
            <a:ext cx="8775900" cy="479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GB" sz="1900" b="1" i="0" u="none" strike="noStrike" cap="none">
                <a:solidFill>
                  <a:srgbClr val="0000FF"/>
                </a:solidFill>
                <a:latin typeface="Times New Roman"/>
                <a:ea typeface="Times New Roman"/>
                <a:cs typeface="Times New Roman"/>
                <a:sym typeface="Times New Roman"/>
              </a:rPr>
              <a:t>ACTIVITY DIAGRAM:</a:t>
            </a:r>
            <a:endParaRPr sz="1900" b="1" i="0" u="none" strike="noStrike" cap="none">
              <a:solidFill>
                <a:srgbClr val="0000FF"/>
              </a:solidFill>
              <a:latin typeface="Times New Roman"/>
              <a:ea typeface="Times New Roman"/>
              <a:cs typeface="Times New Roman"/>
              <a:sym typeface="Times New Roman"/>
            </a:endParaRPr>
          </a:p>
        </p:txBody>
      </p:sp>
      <p:pic>
        <p:nvPicPr>
          <p:cNvPr id="2" name="Picture 1">
            <a:extLst>
              <a:ext uri="{FF2B5EF4-FFF2-40B4-BE49-F238E27FC236}">
                <a16:creationId xmlns:a16="http://schemas.microsoft.com/office/drawing/2014/main" id="{8BF0E905-B8B0-A06C-30C1-5F83F385BE6B}"/>
              </a:ext>
            </a:extLst>
          </p:cNvPr>
          <p:cNvPicPr>
            <a:picLocks noChangeAspect="1"/>
          </p:cNvPicPr>
          <p:nvPr/>
        </p:nvPicPr>
        <p:blipFill>
          <a:blip r:embed="rId3"/>
          <a:stretch>
            <a:fillRect/>
          </a:stretch>
        </p:blipFill>
        <p:spPr>
          <a:xfrm>
            <a:off x="1891665" y="839516"/>
            <a:ext cx="4687729" cy="400204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p:nvPr/>
        </p:nvSpPr>
        <p:spPr>
          <a:xfrm>
            <a:off x="198625" y="168875"/>
            <a:ext cx="8775900" cy="479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GB" sz="1900" b="1" i="0" u="none" strike="noStrike" cap="none">
                <a:solidFill>
                  <a:srgbClr val="0000FF"/>
                </a:solidFill>
                <a:latin typeface="Times New Roman"/>
                <a:ea typeface="Times New Roman"/>
                <a:cs typeface="Times New Roman"/>
                <a:sym typeface="Times New Roman"/>
              </a:rPr>
              <a:t>STATE CHART DIAGRAM:</a:t>
            </a:r>
            <a:endParaRPr sz="1900" b="1" i="0" u="none" strike="noStrike" cap="none">
              <a:solidFill>
                <a:srgbClr val="0000FF"/>
              </a:solidFill>
              <a:latin typeface="Times New Roman"/>
              <a:ea typeface="Times New Roman"/>
              <a:cs typeface="Times New Roman"/>
              <a:sym typeface="Times New Roman"/>
            </a:endParaRPr>
          </a:p>
        </p:txBody>
      </p:sp>
      <p:pic>
        <p:nvPicPr>
          <p:cNvPr id="2" name="Picture 1">
            <a:extLst>
              <a:ext uri="{FF2B5EF4-FFF2-40B4-BE49-F238E27FC236}">
                <a16:creationId xmlns:a16="http://schemas.microsoft.com/office/drawing/2014/main" id="{303591BD-9CA7-9146-FF06-755DE1357124}"/>
              </a:ext>
            </a:extLst>
          </p:cNvPr>
          <p:cNvPicPr>
            <a:picLocks noChangeAspect="1"/>
          </p:cNvPicPr>
          <p:nvPr/>
        </p:nvPicPr>
        <p:blipFill>
          <a:blip r:embed="rId3"/>
          <a:stretch>
            <a:fillRect/>
          </a:stretch>
        </p:blipFill>
        <p:spPr>
          <a:xfrm>
            <a:off x="1584961" y="844393"/>
            <a:ext cx="4601528" cy="379743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9"/>
          <p:cNvSpPr txBox="1"/>
          <p:nvPr/>
        </p:nvSpPr>
        <p:spPr>
          <a:xfrm>
            <a:off x="184050" y="175500"/>
            <a:ext cx="8775900" cy="479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GB" sz="1900" b="1" i="0" u="none" strike="noStrike" cap="none">
                <a:solidFill>
                  <a:srgbClr val="0000FF"/>
                </a:solidFill>
                <a:latin typeface="Times New Roman"/>
                <a:ea typeface="Times New Roman"/>
                <a:cs typeface="Times New Roman"/>
                <a:sym typeface="Times New Roman"/>
              </a:rPr>
              <a:t>COMPONENT DIAGRAM:</a:t>
            </a:r>
            <a:endParaRPr sz="1900" b="1" i="0" u="none" strike="noStrike" cap="none">
              <a:solidFill>
                <a:srgbClr val="0000FF"/>
              </a:solidFill>
              <a:latin typeface="Times New Roman"/>
              <a:ea typeface="Times New Roman"/>
              <a:cs typeface="Times New Roman"/>
              <a:sym typeface="Times New Roman"/>
            </a:endParaRPr>
          </a:p>
        </p:txBody>
      </p:sp>
      <p:pic>
        <p:nvPicPr>
          <p:cNvPr id="2" name="Picture 1">
            <a:extLst>
              <a:ext uri="{FF2B5EF4-FFF2-40B4-BE49-F238E27FC236}">
                <a16:creationId xmlns:a16="http://schemas.microsoft.com/office/drawing/2014/main" id="{7483D3C9-EB70-7A3F-6E89-4B12FD6B42D2}"/>
              </a:ext>
            </a:extLst>
          </p:cNvPr>
          <p:cNvPicPr>
            <a:picLocks noChangeAspect="1"/>
          </p:cNvPicPr>
          <p:nvPr/>
        </p:nvPicPr>
        <p:blipFill>
          <a:blip r:embed="rId3"/>
          <a:stretch>
            <a:fillRect/>
          </a:stretch>
        </p:blipFill>
        <p:spPr>
          <a:xfrm>
            <a:off x="1325880" y="880110"/>
            <a:ext cx="6492240" cy="33832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0"/>
          <p:cNvSpPr txBox="1"/>
          <p:nvPr/>
        </p:nvSpPr>
        <p:spPr>
          <a:xfrm>
            <a:off x="175700" y="229350"/>
            <a:ext cx="8759700" cy="4687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GB" sz="1900" b="1" i="0" u="none" strike="noStrike" cap="none">
                <a:solidFill>
                  <a:srgbClr val="0000FF"/>
                </a:solidFill>
                <a:latin typeface="Times New Roman"/>
                <a:ea typeface="Times New Roman"/>
                <a:cs typeface="Times New Roman"/>
                <a:sym typeface="Times New Roman"/>
              </a:rPr>
              <a:t>DEPLOYMENT DIAGRAM:</a:t>
            </a:r>
            <a:endParaRPr sz="1900" b="1" i="0" u="none" strike="noStrike" cap="none">
              <a:solidFill>
                <a:srgbClr val="0000FF"/>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076E2D1E-47F7-6CCF-B942-1F19DD5DF374}"/>
              </a:ext>
            </a:extLst>
          </p:cNvPr>
          <p:cNvPicPr>
            <a:picLocks noChangeAspect="1"/>
          </p:cNvPicPr>
          <p:nvPr/>
        </p:nvPicPr>
        <p:blipFill>
          <a:blip r:embed="rId3"/>
          <a:stretch>
            <a:fillRect/>
          </a:stretch>
        </p:blipFill>
        <p:spPr>
          <a:xfrm>
            <a:off x="1466851" y="852026"/>
            <a:ext cx="4641056" cy="36274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2"/>
          <p:cNvSpPr txBox="1"/>
          <p:nvPr/>
        </p:nvSpPr>
        <p:spPr>
          <a:xfrm>
            <a:off x="192150" y="228150"/>
            <a:ext cx="8759700" cy="4687200"/>
          </a:xfrm>
          <a:prstGeom prst="rect">
            <a:avLst/>
          </a:prstGeom>
          <a:noFill/>
          <a:ln>
            <a:noFill/>
          </a:ln>
        </p:spPr>
        <p:txBody>
          <a:bodyPr spcFirstLastPara="1" wrap="square" lIns="91425" tIns="91425" rIns="91425" bIns="91425" anchor="t" anchorCtr="0">
            <a:noAutofit/>
          </a:bodyPr>
          <a:lstStyle/>
          <a:p>
            <a:pPr marL="457200" marR="0" lvl="0" indent="0" algn="ctr" rtl="0">
              <a:lnSpc>
                <a:spcPct val="100000"/>
              </a:lnSpc>
              <a:spcBef>
                <a:spcPts val="1200"/>
              </a:spcBef>
              <a:spcAft>
                <a:spcPts val="0"/>
              </a:spcAft>
              <a:buClr>
                <a:schemeClr val="dk1"/>
              </a:buClr>
              <a:buSzPts val="1100"/>
              <a:buFont typeface="Arial"/>
              <a:buNone/>
            </a:pPr>
            <a:r>
              <a:rPr lang="en-GB" sz="1900" b="1" i="0" u="none" strike="noStrike" cap="none" dirty="0">
                <a:solidFill>
                  <a:srgbClr val="0000FF"/>
                </a:solidFill>
                <a:latin typeface="Times New Roman"/>
                <a:ea typeface="Times New Roman"/>
                <a:cs typeface="Times New Roman"/>
                <a:sym typeface="Times New Roman"/>
              </a:rPr>
              <a:t> IMPLEMENTATION</a:t>
            </a:r>
            <a:endParaRPr sz="1900" b="1" i="0" u="none" strike="noStrike" cap="none" dirty="0">
              <a:solidFill>
                <a:srgbClr val="0000FF"/>
              </a:solidFill>
              <a:latin typeface="Times New Roman"/>
              <a:ea typeface="Times New Roman"/>
              <a:cs typeface="Times New Roman"/>
              <a:sym typeface="Times New Roman"/>
            </a:endParaRPr>
          </a:p>
          <a:p>
            <a:pPr marL="548640" marR="0" lvl="0" indent="-548640" algn="just" rtl="0">
              <a:lnSpc>
                <a:spcPct val="115000"/>
              </a:lnSpc>
              <a:spcBef>
                <a:spcPts val="1200"/>
              </a:spcBef>
              <a:spcAft>
                <a:spcPts val="0"/>
              </a:spcAft>
              <a:buClr>
                <a:schemeClr val="dk1"/>
              </a:buClr>
              <a:buSzPts val="1100"/>
              <a:buFont typeface="Arial"/>
              <a:buNone/>
            </a:pPr>
            <a:r>
              <a:rPr lang="en-US" sz="1800" b="1" dirty="0">
                <a:effectLst/>
                <a:latin typeface="Times New Roman" panose="02020603050405020304" pitchFamily="18" charset="0"/>
                <a:ea typeface="Times New Roman" panose="02020603050405020304" pitchFamily="18" charset="0"/>
              </a:rPr>
              <a:t>Description</a:t>
            </a:r>
            <a:r>
              <a:rPr lang="en-US" sz="1800" b="1" spc="-2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of</a:t>
            </a:r>
            <a:r>
              <a:rPr lang="en-US" sz="1800" b="1" spc="-1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technology</a:t>
            </a:r>
            <a:r>
              <a:rPr lang="en-GB" sz="1600" b="1" i="0" u="none" strike="noStrike" cap="none" dirty="0">
                <a:solidFill>
                  <a:schemeClr val="dk1"/>
                </a:solidFill>
                <a:latin typeface="Times New Roman"/>
                <a:ea typeface="Times New Roman"/>
                <a:cs typeface="Times New Roman"/>
                <a:sym typeface="Times New Roman"/>
              </a:rPr>
              <a:t>:</a:t>
            </a:r>
            <a:endParaRPr lang="en-GB" sz="1600" b="1" dirty="0">
              <a:solidFill>
                <a:schemeClr val="dk1"/>
              </a:solidFill>
              <a:latin typeface="Times New Roman"/>
              <a:ea typeface="Times New Roman"/>
              <a:cs typeface="Times New Roman"/>
              <a:sym typeface="Times New Roman"/>
            </a:endParaRPr>
          </a:p>
          <a:p>
            <a:pPr marL="548640" marR="0" lvl="0" indent="-548640" algn="just" rtl="0">
              <a:lnSpc>
                <a:spcPct val="115000"/>
              </a:lnSpc>
              <a:spcBef>
                <a:spcPts val="1200"/>
              </a:spcBef>
              <a:spcAft>
                <a:spcPts val="0"/>
              </a:spcAft>
              <a:buClr>
                <a:schemeClr val="dk1"/>
              </a:buClr>
              <a:buSzPts val="1100"/>
              <a:buFont typeface="Arial"/>
              <a:buNone/>
            </a:pPr>
            <a:r>
              <a:rPr lang="en-US" sz="1800" b="1" dirty="0">
                <a:effectLst/>
                <a:latin typeface="Times New Roman" panose="02020603050405020304" pitchFamily="18" charset="0"/>
                <a:ea typeface="Times New Roman" panose="02020603050405020304" pitchFamily="18" charset="0"/>
              </a:rPr>
              <a:t>CodeIgniter</a:t>
            </a:r>
            <a:r>
              <a:rPr lang="en-US" sz="1800" b="1" spc="-10" dirty="0">
                <a:effectLst/>
                <a:latin typeface="Times New Roman" panose="02020603050405020304" pitchFamily="18" charset="0"/>
                <a:ea typeface="Times New Roman" panose="02020603050405020304" pitchFamily="18" charset="0"/>
              </a:rPr>
              <a:t> </a:t>
            </a:r>
            <a:endParaRPr lang="en-GB" sz="1800" dirty="0">
              <a:effectLst/>
              <a:latin typeface="Times New Roman" panose="02020603050405020304" pitchFamily="18" charset="0"/>
              <a:ea typeface="Times New Roman" panose="02020603050405020304" pitchFamily="18" charset="0"/>
            </a:endParaRPr>
          </a:p>
          <a:p>
            <a:pPr marL="0" marR="0" lvl="0" indent="0" algn="just" rtl="0">
              <a:lnSpc>
                <a:spcPct val="115000"/>
              </a:lnSpc>
              <a:spcBef>
                <a:spcPts val="0"/>
              </a:spcBef>
              <a:spcAft>
                <a:spcPts val="0"/>
              </a:spcAft>
              <a:buClr>
                <a:srgbClr val="000000"/>
              </a:buClr>
              <a:buSzPts val="1600"/>
              <a:buFont typeface="Arial"/>
              <a:buNone/>
            </a:pPr>
            <a:r>
              <a:rPr lang="en-US" sz="1800" dirty="0">
                <a:effectLst/>
                <a:latin typeface="Times New Roman" panose="02020603050405020304" pitchFamily="18" charset="0"/>
                <a:ea typeface="Times New Roman" panose="02020603050405020304" pitchFamily="18" charset="0"/>
              </a:rPr>
              <a:t>	CodeIgniter is</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Application</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Development</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Framework</a:t>
            </a:r>
            <a:r>
              <a:rPr lang="en-US" sz="1800" spc="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 toolkit</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for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people who</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build</a:t>
            </a:r>
            <a:r>
              <a:rPr lang="en-US" sz="1800" spc="-28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web</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sites</a:t>
            </a:r>
            <a:r>
              <a:rPr lang="en-US" sz="1800" spc="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using</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PHP.</a:t>
            </a:r>
            <a:r>
              <a:rPr lang="en-US" sz="1800" spc="6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Its</a:t>
            </a:r>
            <a:r>
              <a:rPr lang="en-US" sz="1800" spc="6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goal</a:t>
            </a:r>
            <a:r>
              <a:rPr lang="en-US" sz="1800" spc="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is</a:t>
            </a:r>
            <a:r>
              <a:rPr lang="en-US" sz="1800" spc="4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a:t>
            </a:r>
            <a:r>
              <a:rPr lang="en-US" sz="1800" spc="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enable</a:t>
            </a:r>
            <a:r>
              <a:rPr lang="en-US" sz="1800" spc="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you</a:t>
            </a:r>
            <a:r>
              <a:rPr lang="en-US" sz="1800" spc="4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a:t>
            </a:r>
            <a:r>
              <a:rPr lang="en-US" sz="1800" spc="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develop</a:t>
            </a:r>
            <a:r>
              <a:rPr lang="en-US" sz="1800" spc="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projects</a:t>
            </a:r>
            <a:r>
              <a:rPr lang="en-US" sz="1800" spc="4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much</a:t>
            </a:r>
            <a:r>
              <a:rPr lang="en-US" sz="1800" spc="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faster</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than</a:t>
            </a:r>
            <a:r>
              <a:rPr lang="en-US" sz="1800" spc="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you</a:t>
            </a:r>
            <a:r>
              <a:rPr lang="en-US" sz="1800" spc="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could</a:t>
            </a:r>
            <a:r>
              <a:rPr lang="en-US" sz="1800" spc="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if</a:t>
            </a:r>
            <a:r>
              <a:rPr lang="en-US" sz="1800" spc="-28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you</a:t>
            </a:r>
            <a:r>
              <a:rPr lang="en-US" sz="1800" spc="1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were</a:t>
            </a:r>
            <a:r>
              <a:rPr lang="en-US" sz="1800" spc="1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writing</a:t>
            </a:r>
            <a:r>
              <a:rPr lang="en-US" sz="1800" spc="1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code</a:t>
            </a:r>
            <a:r>
              <a:rPr lang="en-US" sz="1800" spc="10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from</a:t>
            </a:r>
            <a:r>
              <a:rPr lang="en-US" sz="1800" spc="1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scratch,</a:t>
            </a:r>
            <a:r>
              <a:rPr lang="en-US" sz="1800" spc="1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by</a:t>
            </a:r>
            <a:r>
              <a:rPr lang="en-US" sz="1800" spc="9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providing</a:t>
            </a:r>
            <a:r>
              <a:rPr lang="en-US" sz="1800" spc="1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a:t>
            </a:r>
            <a:r>
              <a:rPr lang="en-US" sz="1800" spc="1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rich</a:t>
            </a:r>
            <a:r>
              <a:rPr lang="en-US" sz="1800" spc="1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set</a:t>
            </a:r>
            <a:r>
              <a:rPr lang="en-US" sz="1800" spc="1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a:t>
            </a:r>
            <a:r>
              <a:rPr lang="en-US" sz="1800" spc="1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libraries</a:t>
            </a:r>
            <a:r>
              <a:rPr lang="en-US" sz="1800" spc="1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for</a:t>
            </a:r>
            <a:r>
              <a:rPr lang="en-US" sz="1800" spc="1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commonly</a:t>
            </a:r>
            <a:r>
              <a:rPr lang="en-US" sz="1800" spc="8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needed</a:t>
            </a:r>
            <a:r>
              <a:rPr lang="en-US" sz="1800" spc="-28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tasks, as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well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 simple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interface and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logical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structure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access these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libraries.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CodeIgniter lets</a:t>
            </a:r>
            <a:r>
              <a:rPr lang="en-US" sz="1800" spc="-28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you creatively focus on your project by minimizing the amount of code needed for a given task.</a:t>
            </a:r>
            <a:endParaRPr sz="1600" b="0" i="0" u="none" strike="noStrike" cap="none" dirty="0">
              <a:solidFill>
                <a:schemeClr val="dk1"/>
              </a:solidFill>
              <a:latin typeface="Times New Roman"/>
              <a:ea typeface="Times New Roman"/>
              <a:cs typeface="Times New Roman"/>
              <a:sym typeface="Times New Roman"/>
            </a:endParaRPr>
          </a:p>
          <a:p>
            <a:pPr marL="0" marR="0" lvl="0" indent="0" algn="just" rtl="0">
              <a:lnSpc>
                <a:spcPct val="115000"/>
              </a:lnSpc>
              <a:spcBef>
                <a:spcPts val="0"/>
              </a:spcBef>
              <a:spcAft>
                <a:spcPts val="0"/>
              </a:spcAft>
              <a:buClr>
                <a:srgbClr val="000000"/>
              </a:buClr>
              <a:buSzPts val="1200"/>
              <a:buFont typeface="Arial"/>
              <a:buNone/>
            </a:pPr>
            <a:endParaRPr sz="1200" b="0" i="0" u="none" strike="noStrike" cap="none" dirty="0">
              <a:solidFill>
                <a:schemeClr val="dk1"/>
              </a:solidFill>
              <a:latin typeface="Times New Roman"/>
              <a:ea typeface="Times New Roman"/>
              <a:cs typeface="Times New Roman"/>
              <a:sym typeface="Times New Roman"/>
            </a:endParaRPr>
          </a:p>
          <a:p>
            <a:pPr marL="0" marR="0" lvl="0" indent="0" algn="just" rtl="0">
              <a:lnSpc>
                <a:spcPct val="115000"/>
              </a:lnSpc>
              <a:spcBef>
                <a:spcPts val="0"/>
              </a:spcBef>
              <a:spcAft>
                <a:spcPts val="0"/>
              </a:spcAft>
              <a:buClr>
                <a:srgbClr val="000000"/>
              </a:buClr>
              <a:buSzPts val="1200"/>
              <a:buFont typeface="Arial"/>
              <a:buNone/>
            </a:pPr>
            <a:endParaRPr sz="1200" b="0" i="0" u="none" strike="noStrike" cap="none" dirty="0">
              <a:solidFill>
                <a:schemeClr val="dk1"/>
              </a:solidFill>
              <a:latin typeface="Times New Roman"/>
              <a:ea typeface="Times New Roman"/>
              <a:cs typeface="Times New Roman"/>
              <a:sym typeface="Times New Roman"/>
            </a:endParaRPr>
          </a:p>
          <a:p>
            <a:pPr marL="0" marR="0" lvl="0" indent="0" algn="just" rtl="0">
              <a:lnSpc>
                <a:spcPct val="115000"/>
              </a:lnSpc>
              <a:spcBef>
                <a:spcPts val="0"/>
              </a:spcBef>
              <a:spcAft>
                <a:spcPts val="0"/>
              </a:spcAft>
              <a:buClr>
                <a:srgbClr val="000000"/>
              </a:buClr>
              <a:buSzPts val="1200"/>
              <a:buFont typeface="Arial"/>
              <a:buNone/>
            </a:pPr>
            <a:endParaRPr sz="1200" b="0" i="0" u="none" strike="noStrike" cap="none" dirty="0">
              <a:solidFill>
                <a:schemeClr val="dk1"/>
              </a:solidFill>
              <a:latin typeface="Times New Roman"/>
              <a:ea typeface="Times New Roman"/>
              <a:cs typeface="Times New Roman"/>
              <a:sym typeface="Times New Roman"/>
            </a:endParaRPr>
          </a:p>
          <a:p>
            <a:pPr marL="0" marR="0" lvl="0" indent="0" algn="just" rtl="0">
              <a:lnSpc>
                <a:spcPct val="115000"/>
              </a:lnSpc>
              <a:spcBef>
                <a:spcPts val="0"/>
              </a:spcBef>
              <a:spcAft>
                <a:spcPts val="0"/>
              </a:spcAft>
              <a:buClr>
                <a:srgbClr val="000000"/>
              </a:buClr>
              <a:buSzPts val="1200"/>
              <a:buFont typeface="Arial"/>
              <a:buNone/>
            </a:pPr>
            <a:endParaRPr sz="1200" b="0" i="0" u="none" strike="noStrike" cap="none" dirty="0">
              <a:solidFill>
                <a:schemeClr val="dk1"/>
              </a:solidFill>
              <a:latin typeface="Times New Roman"/>
              <a:ea typeface="Times New Roman"/>
              <a:cs typeface="Times New Roman"/>
              <a:sym typeface="Times New Roman"/>
            </a:endParaRPr>
          </a:p>
          <a:p>
            <a:pPr marL="0" marR="0" lvl="0" indent="0" algn="just" rtl="0">
              <a:lnSpc>
                <a:spcPct val="115000"/>
              </a:lnSpc>
              <a:spcBef>
                <a:spcPts val="0"/>
              </a:spcBef>
              <a:spcAft>
                <a:spcPts val="0"/>
              </a:spcAft>
              <a:buClr>
                <a:srgbClr val="000000"/>
              </a:buClr>
              <a:buSzPts val="1200"/>
              <a:buFont typeface="Arial"/>
              <a:buNone/>
            </a:pPr>
            <a:endParaRPr sz="1200" b="0" i="0" u="none" strike="noStrike" cap="none" dirty="0">
              <a:solidFill>
                <a:schemeClr val="dk1"/>
              </a:solidFill>
              <a:latin typeface="Times New Roman"/>
              <a:ea typeface="Times New Roman"/>
              <a:cs typeface="Times New Roman"/>
              <a:sym typeface="Times New Roman"/>
            </a:endParaRPr>
          </a:p>
          <a:p>
            <a:pPr marL="0" marR="0" lvl="0" indent="0" algn="just" rtl="0">
              <a:lnSpc>
                <a:spcPct val="115000"/>
              </a:lnSpc>
              <a:spcBef>
                <a:spcPts val="0"/>
              </a:spcBef>
              <a:spcAft>
                <a:spcPts val="0"/>
              </a:spcAft>
              <a:buClr>
                <a:srgbClr val="000000"/>
              </a:buClr>
              <a:buSzPts val="1200"/>
              <a:buFont typeface="Arial"/>
              <a:buNone/>
            </a:pPr>
            <a:endParaRPr sz="1200" b="0" i="0" u="none" strike="noStrike" cap="none" dirty="0">
              <a:solidFill>
                <a:schemeClr val="dk1"/>
              </a:solidFill>
              <a:latin typeface="Times New Roman"/>
              <a:ea typeface="Times New Roman"/>
              <a:cs typeface="Times New Roman"/>
              <a:sym typeface="Times New Roman"/>
            </a:endParaRPr>
          </a:p>
          <a:p>
            <a:pPr marL="0" marR="0" lvl="0" indent="0" algn="just" rtl="0">
              <a:lnSpc>
                <a:spcPct val="115000"/>
              </a:lnSpc>
              <a:spcBef>
                <a:spcPts val="0"/>
              </a:spcBef>
              <a:spcAft>
                <a:spcPts val="0"/>
              </a:spcAft>
              <a:buClr>
                <a:srgbClr val="000000"/>
              </a:buClr>
              <a:buSzPts val="1200"/>
              <a:buFont typeface="Arial"/>
              <a:buNone/>
            </a:pPr>
            <a:endParaRPr sz="1200" b="0" i="0" u="none" strike="noStrike" cap="none" dirty="0">
              <a:solidFill>
                <a:schemeClr val="dk1"/>
              </a:solidFill>
              <a:latin typeface="Times New Roman"/>
              <a:ea typeface="Times New Roman"/>
              <a:cs typeface="Times New Roman"/>
              <a:sym typeface="Times New Roman"/>
            </a:endParaRPr>
          </a:p>
          <a:p>
            <a:pPr marL="0" marR="0" lvl="0" indent="0" algn="just" rtl="0">
              <a:lnSpc>
                <a:spcPct val="115000"/>
              </a:lnSpc>
              <a:spcBef>
                <a:spcPts val="0"/>
              </a:spcBef>
              <a:spcAft>
                <a:spcPts val="0"/>
              </a:spcAft>
              <a:buClr>
                <a:srgbClr val="000000"/>
              </a:buClr>
              <a:buSzPts val="1200"/>
              <a:buFont typeface="Arial"/>
              <a:buNone/>
            </a:pPr>
            <a:endParaRPr sz="1200" b="0" i="0" u="none" strike="noStrike" cap="none" dirty="0">
              <a:solidFill>
                <a:schemeClr val="dk1"/>
              </a:solidFill>
              <a:latin typeface="Times New Roman"/>
              <a:ea typeface="Times New Roman"/>
              <a:cs typeface="Times New Roman"/>
              <a:sym typeface="Times New Roman"/>
            </a:endParaRPr>
          </a:p>
          <a:p>
            <a:pPr marL="0" marR="0" lvl="0" indent="0" algn="just" rtl="0">
              <a:lnSpc>
                <a:spcPct val="115000"/>
              </a:lnSpc>
              <a:spcBef>
                <a:spcPts val="0"/>
              </a:spcBef>
              <a:spcAft>
                <a:spcPts val="0"/>
              </a:spcAft>
              <a:buClr>
                <a:srgbClr val="000000"/>
              </a:buClr>
              <a:buSzPts val="1200"/>
              <a:buFont typeface="Arial"/>
              <a:buNone/>
            </a:pPr>
            <a:endParaRPr sz="1200" b="0" i="0" u="none" strike="noStrike" cap="none" dirty="0">
              <a:solidFill>
                <a:schemeClr val="dk1"/>
              </a:solidFill>
              <a:latin typeface="Times New Roman"/>
              <a:ea typeface="Times New Roman"/>
              <a:cs typeface="Times New Roman"/>
              <a:sym typeface="Times New Roman"/>
            </a:endParaRPr>
          </a:p>
          <a:p>
            <a:pPr marL="0" marR="0" lvl="0" indent="0" algn="just" rtl="0">
              <a:lnSpc>
                <a:spcPct val="115000"/>
              </a:lnSpc>
              <a:spcBef>
                <a:spcPts val="0"/>
              </a:spcBef>
              <a:spcAft>
                <a:spcPts val="0"/>
              </a:spcAft>
              <a:buClr>
                <a:srgbClr val="000000"/>
              </a:buClr>
              <a:buSzPts val="1200"/>
              <a:buFont typeface="Arial"/>
              <a:buNone/>
            </a:pPr>
            <a:endParaRPr sz="1200" b="0" i="0" u="none" strike="noStrike" cap="none" dirty="0">
              <a:solidFill>
                <a:schemeClr val="dk1"/>
              </a:solidFill>
              <a:latin typeface="Times New Roman"/>
              <a:ea typeface="Times New Roman"/>
              <a:cs typeface="Times New Roman"/>
              <a:sym typeface="Times New Roman"/>
            </a:endParaRPr>
          </a:p>
          <a:p>
            <a:pPr marL="0" marR="0" lvl="0" indent="0" algn="just" rtl="0">
              <a:lnSpc>
                <a:spcPct val="115000"/>
              </a:lnSpc>
              <a:spcBef>
                <a:spcPts val="0"/>
              </a:spcBef>
              <a:spcAft>
                <a:spcPts val="0"/>
              </a:spcAft>
              <a:buClr>
                <a:srgbClr val="000000"/>
              </a:buClr>
              <a:buSzPts val="1200"/>
              <a:buFont typeface="Arial"/>
              <a:buNone/>
            </a:pPr>
            <a:endParaRPr sz="1200" b="0" i="0" u="none" strike="noStrike" cap="none" dirty="0">
              <a:solidFill>
                <a:schemeClr val="dk1"/>
              </a:solidFill>
              <a:latin typeface="Times New Roman"/>
              <a:ea typeface="Times New Roman"/>
              <a:cs typeface="Times New Roman"/>
              <a:sym typeface="Times New Roman"/>
            </a:endParaRPr>
          </a:p>
          <a:p>
            <a:pPr marL="0" marR="0" lvl="0" indent="0" algn="just" rtl="0">
              <a:lnSpc>
                <a:spcPct val="115000"/>
              </a:lnSpc>
              <a:spcBef>
                <a:spcPts val="0"/>
              </a:spcBef>
              <a:spcAft>
                <a:spcPts val="0"/>
              </a:spcAft>
              <a:buClr>
                <a:srgbClr val="000000"/>
              </a:buClr>
              <a:buSzPts val="1200"/>
              <a:buFont typeface="Arial"/>
              <a:buNone/>
            </a:pPr>
            <a:endParaRPr sz="1200" b="0" i="0" u="none" strike="noStrike" cap="none" dirty="0">
              <a:solidFill>
                <a:schemeClr val="dk1"/>
              </a:solidFill>
              <a:latin typeface="Times New Roman"/>
              <a:ea typeface="Times New Roman"/>
              <a:cs typeface="Times New Roman"/>
              <a:sym typeface="Times New Roman"/>
            </a:endParaRPr>
          </a:p>
          <a:p>
            <a:pPr marL="0" marR="0" lvl="0" indent="0" algn="just" rtl="0">
              <a:lnSpc>
                <a:spcPct val="115000"/>
              </a:lnSpc>
              <a:spcBef>
                <a:spcPts val="0"/>
              </a:spcBef>
              <a:spcAft>
                <a:spcPts val="0"/>
              </a:spcAft>
              <a:buClr>
                <a:srgbClr val="000000"/>
              </a:buClr>
              <a:buSzPts val="1200"/>
              <a:buFont typeface="Arial"/>
              <a:buNone/>
            </a:pPr>
            <a:endParaRPr sz="1200" b="0" i="0" u="none" strike="noStrike" cap="none" dirty="0">
              <a:solidFill>
                <a:schemeClr val="dk1"/>
              </a:solidFill>
              <a:latin typeface="Times New Roman"/>
              <a:ea typeface="Times New Roman"/>
              <a:cs typeface="Times New Roman"/>
              <a:sym typeface="Times New Roman"/>
            </a:endParaRPr>
          </a:p>
          <a:p>
            <a:pPr marL="0" marR="0" lvl="0" indent="0" algn="just" rtl="0">
              <a:lnSpc>
                <a:spcPct val="115000"/>
              </a:lnSpc>
              <a:spcBef>
                <a:spcPts val="0"/>
              </a:spcBef>
              <a:spcAft>
                <a:spcPts val="0"/>
              </a:spcAft>
              <a:buClr>
                <a:schemeClr val="dk1"/>
              </a:buClr>
              <a:buSzPts val="1100"/>
              <a:buFont typeface="Arial"/>
              <a:buNone/>
            </a:pPr>
            <a:endParaRPr sz="1200" b="0" i="0" u="none" strike="noStrike" cap="none" dirty="0">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3"/>
          <p:cNvSpPr txBox="1"/>
          <p:nvPr/>
        </p:nvSpPr>
        <p:spPr>
          <a:xfrm>
            <a:off x="210800" y="194250"/>
            <a:ext cx="8707200" cy="4722300"/>
          </a:xfrm>
          <a:prstGeom prst="rect">
            <a:avLst/>
          </a:prstGeom>
          <a:noFill/>
          <a:ln>
            <a:noFill/>
          </a:ln>
        </p:spPr>
        <p:txBody>
          <a:bodyPr spcFirstLastPara="1" wrap="square" lIns="91425" tIns="91425" rIns="91425" bIns="91425" anchor="t" anchorCtr="0">
            <a:noAutofit/>
          </a:bodyPr>
          <a:lstStyle/>
          <a:p>
            <a:pPr marL="127000" algn="just">
              <a:lnSpc>
                <a:spcPct val="115000"/>
              </a:lnSpc>
              <a:buClr>
                <a:schemeClr val="dk1"/>
              </a:buClr>
              <a:buSzPts val="1600"/>
            </a:pPr>
            <a:r>
              <a:rPr lang="en-US" sz="1800" b="1" dirty="0">
                <a:effectLst/>
                <a:latin typeface="Times New Roman" panose="02020603050405020304" pitchFamily="18" charset="0"/>
                <a:ea typeface="Times New Roman" panose="02020603050405020304" pitchFamily="18" charset="0"/>
              </a:rPr>
              <a:t>PHP</a:t>
            </a:r>
            <a:endParaRPr lang="en-GB" sz="1800" b="1" dirty="0">
              <a:latin typeface="Times New Roman" panose="02020603050405020304" pitchFamily="18" charset="0"/>
              <a:ea typeface="Times New Roman" panose="02020603050405020304" pitchFamily="18" charset="0"/>
            </a:endParaRPr>
          </a:p>
          <a:p>
            <a:pPr marL="127000" algn="just">
              <a:lnSpc>
                <a:spcPct val="115000"/>
              </a:lnSpc>
              <a:buClr>
                <a:schemeClr val="dk1"/>
              </a:buClr>
              <a:buSzPts val="1600"/>
            </a:pPr>
            <a:r>
              <a:rPr lang="en-US" sz="1800" dirty="0">
                <a:effectLst/>
                <a:latin typeface="Times New Roman" panose="02020603050405020304" pitchFamily="18" charset="0"/>
                <a:ea typeface="Times New Roman" panose="02020603050405020304" pitchFamily="18" charset="0"/>
              </a:rPr>
              <a:t>PHP</a:t>
            </a:r>
            <a:r>
              <a:rPr lang="en-US" sz="1800" spc="1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is</a:t>
            </a:r>
            <a:r>
              <a:rPr lang="en-US" sz="1800" spc="16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a:t>
            </a:r>
            <a:r>
              <a:rPr lang="en-US" sz="1800" spc="1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open-source,</a:t>
            </a:r>
            <a:r>
              <a:rPr lang="en-US" sz="1800" spc="17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interpreted,</a:t>
            </a:r>
            <a:r>
              <a:rPr lang="en-US" sz="1800" spc="1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1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object-oriented</a:t>
            </a:r>
            <a:r>
              <a:rPr lang="en-US" sz="1800" spc="1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scripting</a:t>
            </a:r>
            <a:r>
              <a:rPr lang="en-US" sz="1800" spc="14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language</a:t>
            </a:r>
            <a:r>
              <a:rPr lang="en-US" sz="1800" spc="1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that</a:t>
            </a:r>
            <a:r>
              <a:rPr lang="en-US" sz="1800" spc="1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can</a:t>
            </a:r>
            <a:r>
              <a:rPr lang="en-US" sz="1800" spc="1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be</a:t>
            </a:r>
            <a:r>
              <a:rPr lang="en-GB" sz="1800" dirty="0">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executed at the server-side. PHP is well suited for web development. Therefore, it is used to</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develop web applications (an application that executes on the server and generates the dynamic</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page.).</a:t>
            </a:r>
            <a:endParaRPr lang="en-GB" sz="1800" dirty="0">
              <a:effectLst/>
              <a:latin typeface="Times New Roman" panose="02020603050405020304" pitchFamily="18" charset="0"/>
              <a:ea typeface="Times New Roman" panose="02020603050405020304" pitchFamily="18" charset="0"/>
            </a:endParaRPr>
          </a:p>
          <a:p>
            <a:pPr marL="127000" marR="0" lvl="0" algn="just" rtl="0">
              <a:lnSpc>
                <a:spcPct val="115000"/>
              </a:lnSpc>
              <a:spcBef>
                <a:spcPts val="0"/>
              </a:spcBef>
              <a:spcAft>
                <a:spcPts val="0"/>
              </a:spcAft>
              <a:buClr>
                <a:schemeClr val="dk1"/>
              </a:buClr>
              <a:buSzPts val="1600"/>
            </a:pPr>
            <a:endParaRPr lang="en-US" sz="1800" b="0" i="0" u="none" strike="noStrike" cap="none" dirty="0">
              <a:solidFill>
                <a:schemeClr val="dk1"/>
              </a:solidFill>
              <a:latin typeface="Times New Roman"/>
              <a:ea typeface="Times New Roman"/>
              <a:cs typeface="Times New Roman"/>
              <a:sym typeface="Times New Roman"/>
            </a:endParaRPr>
          </a:p>
          <a:p>
            <a:pPr marL="127000" algn="just">
              <a:lnSpc>
                <a:spcPct val="115000"/>
              </a:lnSpc>
              <a:buClr>
                <a:schemeClr val="dk1"/>
              </a:buClr>
              <a:buSzPts val="1600"/>
            </a:pPr>
            <a:r>
              <a:rPr lang="en-US" sz="1800" b="1" dirty="0">
                <a:effectLst/>
                <a:latin typeface="Times New Roman" panose="02020603050405020304" pitchFamily="18" charset="0"/>
                <a:ea typeface="Times New Roman" panose="02020603050405020304" pitchFamily="18" charset="0"/>
              </a:rPr>
              <a:t>MYSQL</a:t>
            </a:r>
            <a:endParaRPr lang="en-GB" sz="1800" b="1" dirty="0">
              <a:effectLst/>
              <a:latin typeface="Times New Roman" panose="02020603050405020304" pitchFamily="18" charset="0"/>
              <a:ea typeface="Times New Roman" panose="02020603050405020304" pitchFamily="18" charset="0"/>
            </a:endParaRPr>
          </a:p>
          <a:p>
            <a:pPr marL="127000" algn="just">
              <a:lnSpc>
                <a:spcPct val="115000"/>
              </a:lnSpc>
              <a:buClr>
                <a:schemeClr val="dk1"/>
              </a:buClr>
              <a:buSzPts val="1600"/>
            </a:pPr>
            <a:r>
              <a:rPr lang="en-US" sz="1800" dirty="0">
                <a:effectLst/>
                <a:latin typeface="Times New Roman" panose="02020603050405020304" pitchFamily="18" charset="0"/>
                <a:ea typeface="Times New Roman" panose="02020603050405020304" pitchFamily="18" charset="0"/>
              </a:rPr>
              <a:t>MySQL is a relational database management system based on the Structured Query</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Language,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which</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popular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language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for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accessing</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managing</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records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a:t>
            </a:r>
            <a:r>
              <a:rPr lang="en-US" sz="1800" spc="3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database. MySQL is open-source and free software under the GNU license. It is supported by</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Oracle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Company.</a:t>
            </a:r>
            <a:endParaRPr lang="en-GB" sz="1800" dirty="0">
              <a:effectLst/>
              <a:latin typeface="Times New Roman" panose="02020603050405020304" pitchFamily="18" charset="0"/>
              <a:ea typeface="Times New Roman" panose="02020603050405020304" pitchFamily="18" charset="0"/>
            </a:endParaRPr>
          </a:p>
          <a:p>
            <a:pPr marL="127000" marR="0" lvl="0" algn="just" rtl="0">
              <a:lnSpc>
                <a:spcPct val="115000"/>
              </a:lnSpc>
              <a:spcBef>
                <a:spcPts val="0"/>
              </a:spcBef>
              <a:spcAft>
                <a:spcPts val="0"/>
              </a:spcAft>
              <a:buClr>
                <a:schemeClr val="dk1"/>
              </a:buClr>
              <a:buSzPts val="1600"/>
            </a:pPr>
            <a:endParaRPr sz="1800" b="0" i="0" u="none" strike="noStrike" cap="none" dirty="0">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4"/>
          <p:cNvSpPr txBox="1"/>
          <p:nvPr/>
        </p:nvSpPr>
        <p:spPr>
          <a:xfrm>
            <a:off x="200850" y="544175"/>
            <a:ext cx="8742300" cy="442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1" i="0" u="none" strike="noStrike" cap="none">
              <a:solidFill>
                <a:srgbClr val="0000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r>
              <a:rPr lang="en-GB" sz="1900" b="1" i="0" u="none" strike="noStrike" cap="none">
                <a:solidFill>
                  <a:srgbClr val="0000FF"/>
                </a:solidFill>
                <a:latin typeface="Calibri"/>
                <a:ea typeface="Calibri"/>
                <a:cs typeface="Calibri"/>
                <a:sym typeface="Calibri"/>
              </a:rPr>
              <a:t> </a:t>
            </a:r>
            <a:endParaRPr sz="1900" b="1" i="0" u="none" strike="noStrike" cap="none">
              <a:solidFill>
                <a:srgbClr val="0000FF"/>
              </a:solidFill>
              <a:latin typeface="Calibri"/>
              <a:ea typeface="Calibri"/>
              <a:cs typeface="Calibri"/>
              <a:sym typeface="Calibri"/>
            </a:endParaRPr>
          </a:p>
        </p:txBody>
      </p:sp>
      <p:sp>
        <p:nvSpPr>
          <p:cNvPr id="211" name="Google Shape;211;p24"/>
          <p:cNvSpPr txBox="1"/>
          <p:nvPr/>
        </p:nvSpPr>
        <p:spPr>
          <a:xfrm>
            <a:off x="200849" y="198627"/>
            <a:ext cx="2907600" cy="90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GB" sz="1900" b="1" i="0" u="none" strike="noStrike" cap="none" dirty="0">
                <a:solidFill>
                  <a:srgbClr val="000000"/>
                </a:solidFill>
                <a:latin typeface="Times New Roman"/>
                <a:ea typeface="Times New Roman"/>
                <a:cs typeface="Times New Roman"/>
                <a:sym typeface="Times New Roman"/>
              </a:rPr>
              <a:t> </a:t>
            </a:r>
            <a:r>
              <a:rPr lang="en-GB" sz="1900" b="1" i="0" u="none" strike="noStrike" cap="none" dirty="0">
                <a:solidFill>
                  <a:srgbClr val="0000FF"/>
                </a:solidFill>
                <a:latin typeface="Times New Roman"/>
                <a:ea typeface="Times New Roman"/>
                <a:cs typeface="Times New Roman"/>
                <a:sym typeface="Times New Roman"/>
              </a:rPr>
              <a:t>Home Page:</a:t>
            </a:r>
            <a:endParaRPr sz="1900" b="1" i="0" u="none" strike="noStrike" cap="none" dirty="0">
              <a:solidFill>
                <a:srgbClr val="0000FF"/>
              </a:solidFill>
              <a:latin typeface="Times New Roman"/>
              <a:ea typeface="Times New Roman"/>
              <a:cs typeface="Times New Roman"/>
              <a:sym typeface="Times New Roman"/>
            </a:endParaRPr>
          </a:p>
        </p:txBody>
      </p:sp>
      <p:pic>
        <p:nvPicPr>
          <p:cNvPr id="4" name="Picture 3">
            <a:extLst>
              <a:ext uri="{FF2B5EF4-FFF2-40B4-BE49-F238E27FC236}">
                <a16:creationId xmlns:a16="http://schemas.microsoft.com/office/drawing/2014/main" id="{0621E4C8-B9AA-DA25-9439-A4076409EBC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66850" y="825182"/>
            <a:ext cx="6210300" cy="349313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5"/>
          <p:cNvSpPr txBox="1"/>
          <p:nvPr/>
        </p:nvSpPr>
        <p:spPr>
          <a:xfrm>
            <a:off x="174600" y="219450"/>
            <a:ext cx="8794800" cy="470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GB" sz="1900" b="1" i="0" u="none" strike="noStrike" cap="none" dirty="0">
                <a:solidFill>
                  <a:srgbClr val="0000FF"/>
                </a:solidFill>
                <a:latin typeface="Times New Roman"/>
                <a:ea typeface="Times New Roman"/>
                <a:cs typeface="Times New Roman"/>
                <a:sym typeface="Times New Roman"/>
              </a:rPr>
              <a:t>Recipient Register page:</a:t>
            </a:r>
            <a:endParaRPr sz="1900" b="1" i="0" u="none" strike="noStrike" cap="none" dirty="0">
              <a:solidFill>
                <a:srgbClr val="0000FF"/>
              </a:solidFill>
              <a:latin typeface="Times New Roman"/>
              <a:ea typeface="Times New Roman"/>
              <a:cs typeface="Times New Roman"/>
              <a:sym typeface="Times New Roman"/>
            </a:endParaRPr>
          </a:p>
        </p:txBody>
      </p:sp>
      <p:pic>
        <p:nvPicPr>
          <p:cNvPr id="5" name="Picture 4">
            <a:extLst>
              <a:ext uri="{FF2B5EF4-FFF2-40B4-BE49-F238E27FC236}">
                <a16:creationId xmlns:a16="http://schemas.microsoft.com/office/drawing/2014/main" id="{3775485C-1173-A676-3750-58D85C206C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66850" y="825182"/>
            <a:ext cx="6210300" cy="349313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Google Shape;85;p2"/>
          <p:cNvPicPr preferRelativeResize="0"/>
          <p:nvPr/>
        </p:nvPicPr>
        <p:blipFill rotWithShape="1">
          <a:blip r:embed="rId3">
            <a:alphaModFix/>
          </a:blip>
          <a:srcRect/>
          <a:stretch/>
        </p:blipFill>
        <p:spPr>
          <a:xfrm>
            <a:off x="3154304" y="999218"/>
            <a:ext cx="1879335" cy="1738317"/>
          </a:xfrm>
          <a:prstGeom prst="rect">
            <a:avLst/>
          </a:prstGeom>
          <a:noFill/>
          <a:ln>
            <a:noFill/>
          </a:ln>
        </p:spPr>
      </p:pic>
      <p:sp>
        <p:nvSpPr>
          <p:cNvPr id="86" name="Google Shape;86;p2"/>
          <p:cNvSpPr txBox="1"/>
          <p:nvPr/>
        </p:nvSpPr>
        <p:spPr>
          <a:xfrm>
            <a:off x="398464" y="1376729"/>
            <a:ext cx="2999740" cy="1360806"/>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dirty="0">
                <a:solidFill>
                  <a:srgbClr val="000000"/>
                </a:solidFill>
                <a:latin typeface="Times New Roman"/>
                <a:ea typeface="Times New Roman"/>
                <a:cs typeface="Times New Roman"/>
                <a:sym typeface="Times New Roman"/>
              </a:rPr>
              <a:t>Under Guidance Of</a:t>
            </a:r>
            <a:endParaRPr sz="1400" b="1"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r>
              <a:rPr lang="en-US" dirty="0">
                <a:effectLst/>
                <a:latin typeface="Times New Roman" panose="02020603050405020304" pitchFamily="18" charset="0"/>
                <a:ea typeface="Times New Roman" panose="02020603050405020304" pitchFamily="18" charset="0"/>
              </a:rPr>
              <a:t>Dr.</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M.</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Lavanya </a:t>
            </a:r>
          </a:p>
          <a:p>
            <a:pPr marL="0" marR="0" lvl="0" indent="0" algn="l" rtl="0">
              <a:lnSpc>
                <a:spcPct val="100000"/>
              </a:lnSpc>
              <a:spcBef>
                <a:spcPts val="0"/>
              </a:spcBef>
              <a:spcAft>
                <a:spcPts val="0"/>
              </a:spcAft>
              <a:buClr>
                <a:srgbClr val="000000"/>
              </a:buClr>
              <a:buSzPts val="1400"/>
              <a:buFont typeface="Arial"/>
              <a:buNone/>
            </a:pPr>
            <a:r>
              <a:rPr lang="en-US" dirty="0">
                <a:effectLst/>
                <a:latin typeface="Times New Roman" panose="02020603050405020304" pitchFamily="18" charset="0"/>
                <a:ea typeface="Times New Roman" panose="02020603050405020304" pitchFamily="18" charset="0"/>
              </a:rPr>
              <a:t>Associate Professor and HOD</a:t>
            </a:r>
            <a:r>
              <a:rPr lang="en-GB" sz="1400" b="0" i="0" u="none" strike="noStrike" cap="none" dirty="0">
                <a:solidFill>
                  <a:srgbClr val="000000"/>
                </a:solidFill>
                <a:latin typeface="Times New Roman"/>
                <a:ea typeface="Times New Roman"/>
                <a:cs typeface="Times New Roman"/>
                <a:sym typeface="Times New Roman"/>
              </a:rPr>
              <a:t>,</a:t>
            </a:r>
            <a:endParaRPr sz="1400" b="0"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000000"/>
                </a:solidFill>
                <a:latin typeface="Times New Roman"/>
                <a:ea typeface="Times New Roman"/>
                <a:cs typeface="Times New Roman"/>
                <a:sym typeface="Times New Roman"/>
              </a:rPr>
              <a:t>MCA Department .</a:t>
            </a:r>
            <a:endParaRPr sz="1400" b="0" i="0" u="none" strike="noStrike" cap="none" dirty="0">
              <a:solidFill>
                <a:srgbClr val="000000"/>
              </a:solidFill>
              <a:latin typeface="Times New Roman"/>
              <a:ea typeface="Times New Roman"/>
              <a:cs typeface="Times New Roman"/>
              <a:sym typeface="Times New Roman"/>
            </a:endParaRPr>
          </a:p>
        </p:txBody>
      </p:sp>
      <p:sp>
        <p:nvSpPr>
          <p:cNvPr id="87" name="Google Shape;87;p2"/>
          <p:cNvSpPr txBox="1"/>
          <p:nvPr/>
        </p:nvSpPr>
        <p:spPr>
          <a:xfrm>
            <a:off x="139350" y="371018"/>
            <a:ext cx="8865300" cy="1256400"/>
          </a:xfrm>
          <a:prstGeom prst="rect">
            <a:avLst/>
          </a:prstGeom>
          <a:noFill/>
          <a:ln>
            <a:noFill/>
          </a:ln>
        </p:spPr>
        <p:txBody>
          <a:bodyPr spcFirstLastPara="1" wrap="square" lIns="91425" tIns="91425" rIns="91425" bIns="91425" anchor="t" anchorCtr="0">
            <a:noAutofit/>
          </a:bodyPr>
          <a:lstStyle/>
          <a:p>
            <a:pPr marL="1010920" marR="1153160" lvl="0" indent="0" algn="ctr" rtl="0">
              <a:lnSpc>
                <a:spcPct val="153000"/>
              </a:lnSpc>
              <a:spcBef>
                <a:spcPts val="580"/>
              </a:spcBef>
              <a:spcAft>
                <a:spcPts val="0"/>
              </a:spcAft>
              <a:buClr>
                <a:srgbClr val="000000"/>
              </a:buClr>
              <a:buSzPts val="2200"/>
              <a:buFont typeface="Arial"/>
              <a:buNone/>
            </a:pPr>
            <a:r>
              <a:rPr lang="en-GB" sz="2200" dirty="0">
                <a:solidFill>
                  <a:srgbClr val="FF0000"/>
                </a:solidFill>
                <a:highlight>
                  <a:srgbClr val="FFFFFF"/>
                </a:highlight>
                <a:latin typeface="Times New Roman"/>
                <a:ea typeface="Times New Roman"/>
                <a:cs typeface="Times New Roman"/>
                <a:sym typeface="Times New Roman"/>
              </a:rPr>
              <a:t>Organ Donation and Transplantation</a:t>
            </a:r>
            <a:endParaRPr sz="2200" b="0" i="0" u="none" strike="noStrike" cap="none" dirty="0">
              <a:solidFill>
                <a:srgbClr val="FF0000"/>
              </a:solidFill>
              <a:highlight>
                <a:srgbClr val="FFFFFF"/>
              </a:highlight>
              <a:latin typeface="Times New Roman"/>
              <a:ea typeface="Times New Roman"/>
              <a:cs typeface="Times New Roman"/>
              <a:sym typeface="Times New Roman"/>
            </a:endParaRPr>
          </a:p>
          <a:p>
            <a:pPr marL="1010920" marR="1153160" lvl="0" indent="0" algn="ctr" rtl="0">
              <a:lnSpc>
                <a:spcPct val="153000"/>
              </a:lnSpc>
              <a:spcBef>
                <a:spcPts val="580"/>
              </a:spcBef>
              <a:spcAft>
                <a:spcPts val="0"/>
              </a:spcAft>
              <a:buClr>
                <a:schemeClr val="dk1"/>
              </a:buClr>
              <a:buSzPts val="1100"/>
              <a:buFont typeface="Arial"/>
              <a:buNone/>
            </a:pPr>
            <a:endParaRPr sz="2200" b="0" i="0" u="none" strike="noStrike" cap="none" dirty="0">
              <a:solidFill>
                <a:srgbClr val="FF0000"/>
              </a:solidFill>
              <a:highlight>
                <a:schemeClr val="lt1"/>
              </a:highlight>
              <a:latin typeface="Times New Roman"/>
              <a:ea typeface="Times New Roman"/>
              <a:cs typeface="Times New Roman"/>
              <a:sym typeface="Times New Roman"/>
            </a:endParaRPr>
          </a:p>
        </p:txBody>
      </p:sp>
      <p:sp>
        <p:nvSpPr>
          <p:cNvPr id="88" name="Google Shape;88;p2"/>
          <p:cNvSpPr txBox="1"/>
          <p:nvPr/>
        </p:nvSpPr>
        <p:spPr>
          <a:xfrm>
            <a:off x="6154044" y="1139638"/>
            <a:ext cx="3384550" cy="168346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dirty="0">
                <a:solidFill>
                  <a:srgbClr val="000000"/>
                </a:solidFill>
                <a:latin typeface="Times New Roman"/>
                <a:ea typeface="Times New Roman"/>
                <a:cs typeface="Times New Roman"/>
                <a:sym typeface="Times New Roman"/>
              </a:rPr>
              <a:t>Presented By</a:t>
            </a:r>
            <a:endParaRPr sz="1400" b="1"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r>
              <a:rPr lang="en-GB" dirty="0">
                <a:latin typeface="Times New Roman"/>
                <a:ea typeface="Times New Roman"/>
                <a:cs typeface="Times New Roman"/>
                <a:sym typeface="Times New Roman"/>
              </a:rPr>
              <a:t>BUSETTI SIVAIAH</a:t>
            </a:r>
            <a:endParaRPr sz="1400" b="0"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000000"/>
                </a:solidFill>
                <a:latin typeface="Times New Roman"/>
                <a:ea typeface="Times New Roman"/>
                <a:cs typeface="Times New Roman"/>
                <a:sym typeface="Times New Roman"/>
              </a:rPr>
              <a:t> (</a:t>
            </a:r>
            <a:r>
              <a:rPr lang="en-GB" dirty="0">
                <a:latin typeface="Times New Roman"/>
                <a:ea typeface="Times New Roman"/>
                <a:cs typeface="Times New Roman"/>
                <a:sym typeface="Times New Roman"/>
              </a:rPr>
              <a:t>21</a:t>
            </a:r>
            <a:r>
              <a:rPr lang="en-GB" sz="1400" b="0" i="0" u="none" strike="noStrike" cap="none" dirty="0">
                <a:solidFill>
                  <a:srgbClr val="000000"/>
                </a:solidFill>
                <a:latin typeface="Times New Roman"/>
                <a:ea typeface="Times New Roman"/>
                <a:cs typeface="Times New Roman"/>
                <a:sym typeface="Times New Roman"/>
              </a:rPr>
              <a:t>121F0016 )</a:t>
            </a:r>
            <a:endParaRPr sz="1400" b="0" i="0" u="none" strike="noStrike" cap="none" dirty="0">
              <a:solidFill>
                <a:srgbClr val="000000"/>
              </a:solidFill>
              <a:latin typeface="Times New Roman"/>
              <a:ea typeface="Times New Roman"/>
              <a:cs typeface="Times New Roman"/>
              <a:sym typeface="Times New Roman"/>
            </a:endParaRPr>
          </a:p>
        </p:txBody>
      </p:sp>
      <p:sp>
        <p:nvSpPr>
          <p:cNvPr id="89" name="Google Shape;89;p2"/>
          <p:cNvSpPr txBox="1"/>
          <p:nvPr/>
        </p:nvSpPr>
        <p:spPr>
          <a:xfrm>
            <a:off x="398464" y="2951647"/>
            <a:ext cx="8065008" cy="175432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endParaRPr sz="18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GB" sz="1800" b="1" i="0" u="none" strike="noStrike" cap="none">
                <a:solidFill>
                  <a:srgbClr val="000000"/>
                </a:solidFill>
                <a:latin typeface="Arial"/>
                <a:ea typeface="Arial"/>
                <a:cs typeface="Arial"/>
                <a:sym typeface="Arial"/>
              </a:rPr>
              <a:t>DEPARTMENT OF MCA</a:t>
            </a:r>
            <a:endParaRPr sz="8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GB" sz="2400" b="0" i="0" u="none" strike="noStrike" cap="none">
                <a:solidFill>
                  <a:srgbClr val="000000"/>
                </a:solidFill>
                <a:latin typeface="Baumans"/>
                <a:ea typeface="Baumans"/>
                <a:cs typeface="Baumans"/>
                <a:sym typeface="Baumans"/>
              </a:rPr>
              <a:t>SREE VIDYANIKETHAN ENGINEERING COLLEGE</a:t>
            </a:r>
            <a:endParaRPr sz="800" b="0" i="0" u="none" strike="noStrike" cap="none">
              <a:solidFill>
                <a:srgbClr val="000000"/>
              </a:solidFill>
              <a:latin typeface="Baumans"/>
              <a:ea typeface="Baumans"/>
              <a:cs typeface="Baumans"/>
              <a:sym typeface="Baumans"/>
            </a:endParaRPr>
          </a:p>
          <a:p>
            <a:pPr marL="0" marR="0" lvl="0" indent="0" algn="ctr" rtl="0">
              <a:lnSpc>
                <a:spcPct val="100000"/>
              </a:lnSpc>
              <a:spcBef>
                <a:spcPts val="0"/>
              </a:spcBef>
              <a:spcAft>
                <a:spcPts val="0"/>
              </a:spcAft>
              <a:buNone/>
            </a:pPr>
            <a:r>
              <a:rPr lang="en-GB" sz="2000" b="0" i="0" u="none" strike="noStrike" cap="none">
                <a:solidFill>
                  <a:srgbClr val="000000"/>
                </a:solidFill>
                <a:latin typeface="Baumans"/>
                <a:ea typeface="Baumans"/>
                <a:cs typeface="Baumans"/>
                <a:sym typeface="Baumans"/>
              </a:rPr>
              <a:t>(Autonomous)</a:t>
            </a:r>
            <a:endParaRPr sz="800" b="0" i="0" u="none" strike="noStrike" cap="none">
              <a:solidFill>
                <a:srgbClr val="000000"/>
              </a:solidFill>
              <a:latin typeface="Baumans"/>
              <a:ea typeface="Baumans"/>
              <a:cs typeface="Baumans"/>
              <a:sym typeface="Baumans"/>
            </a:endParaRPr>
          </a:p>
          <a:p>
            <a:pPr marL="0" marR="0" lvl="0" indent="0" algn="ctr" rtl="0">
              <a:lnSpc>
                <a:spcPct val="100000"/>
              </a:lnSpc>
              <a:spcBef>
                <a:spcPts val="0"/>
              </a:spcBef>
              <a:spcAft>
                <a:spcPts val="0"/>
              </a:spcAft>
              <a:buNone/>
            </a:pPr>
            <a:r>
              <a:rPr lang="en-GB" sz="1400" b="1" i="0" u="none" strike="noStrike" cap="none">
                <a:solidFill>
                  <a:srgbClr val="000000"/>
                </a:solidFill>
                <a:latin typeface="Verdana"/>
                <a:ea typeface="Verdana"/>
                <a:cs typeface="Verdana"/>
                <a:sym typeface="Verdana"/>
              </a:rPr>
              <a:t>Sree Sainath Nagar, A. Rangampet – 517 102. Chittoor (Dist)</a:t>
            </a:r>
            <a:endParaRPr sz="18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p:nvPr/>
        </p:nvSpPr>
        <p:spPr>
          <a:xfrm>
            <a:off x="228350" y="229350"/>
            <a:ext cx="8672100" cy="470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GB" sz="1900" b="1" dirty="0">
                <a:solidFill>
                  <a:srgbClr val="0000FF"/>
                </a:solidFill>
                <a:latin typeface="Times New Roman"/>
                <a:ea typeface="Times New Roman"/>
                <a:cs typeface="Times New Roman"/>
                <a:sym typeface="Times New Roman"/>
              </a:rPr>
              <a:t>About us page</a:t>
            </a:r>
            <a:r>
              <a:rPr lang="en-GB" sz="1900" b="1" i="0" u="none" strike="noStrike" cap="none" dirty="0">
                <a:solidFill>
                  <a:srgbClr val="0000FF"/>
                </a:solidFill>
                <a:latin typeface="Times New Roman"/>
                <a:ea typeface="Times New Roman"/>
                <a:cs typeface="Times New Roman"/>
                <a:sym typeface="Times New Roman"/>
              </a:rPr>
              <a:t>:</a:t>
            </a:r>
            <a:endParaRPr sz="1900" b="1" i="0" u="none" strike="noStrike" cap="none" dirty="0">
              <a:solidFill>
                <a:srgbClr val="0000FF"/>
              </a:solidFill>
              <a:latin typeface="Times New Roman"/>
              <a:ea typeface="Times New Roman"/>
              <a:cs typeface="Times New Roman"/>
              <a:sym typeface="Times New Roman"/>
            </a:endParaRPr>
          </a:p>
        </p:txBody>
      </p:sp>
      <p:pic>
        <p:nvPicPr>
          <p:cNvPr id="2" name="Picture 1">
            <a:extLst>
              <a:ext uri="{FF2B5EF4-FFF2-40B4-BE49-F238E27FC236}">
                <a16:creationId xmlns:a16="http://schemas.microsoft.com/office/drawing/2014/main" id="{CB4BDB67-684B-8ED1-4570-1112A10698E1}"/>
              </a:ext>
            </a:extLst>
          </p:cNvPr>
          <p:cNvPicPr>
            <a:picLocks noChangeAspect="1"/>
          </p:cNvPicPr>
          <p:nvPr/>
        </p:nvPicPr>
        <p:blipFill>
          <a:blip r:embed="rId3"/>
          <a:stretch>
            <a:fillRect/>
          </a:stretch>
        </p:blipFill>
        <p:spPr>
          <a:xfrm>
            <a:off x="1466850" y="825182"/>
            <a:ext cx="6210300" cy="34931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7"/>
          <p:cNvSpPr txBox="1"/>
          <p:nvPr/>
        </p:nvSpPr>
        <p:spPr>
          <a:xfrm>
            <a:off x="149450" y="219450"/>
            <a:ext cx="8672100" cy="470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GB" sz="1900" b="1" dirty="0">
                <a:solidFill>
                  <a:srgbClr val="0000FF"/>
                </a:solidFill>
                <a:latin typeface="Times New Roman"/>
                <a:ea typeface="Times New Roman"/>
                <a:cs typeface="Times New Roman"/>
                <a:sym typeface="Times New Roman"/>
              </a:rPr>
              <a:t>Services</a:t>
            </a:r>
            <a:r>
              <a:rPr lang="en-GB" sz="1900" b="1" i="0" u="none" strike="noStrike" cap="none" dirty="0">
                <a:solidFill>
                  <a:srgbClr val="0000FF"/>
                </a:solidFill>
                <a:latin typeface="Times New Roman"/>
                <a:ea typeface="Times New Roman"/>
                <a:cs typeface="Times New Roman"/>
                <a:sym typeface="Times New Roman"/>
              </a:rPr>
              <a:t>:</a:t>
            </a:r>
            <a:endParaRPr sz="1900" b="1" i="0" u="none" strike="noStrike" cap="none" dirty="0">
              <a:solidFill>
                <a:srgbClr val="0000FF"/>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rgbClr val="0000FF"/>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rgbClr val="0000FF"/>
              </a:solidFill>
              <a:latin typeface="Times New Roman"/>
              <a:ea typeface="Times New Roman"/>
              <a:cs typeface="Times New Roman"/>
              <a:sym typeface="Times New Roman"/>
            </a:endParaRPr>
          </a:p>
        </p:txBody>
      </p:sp>
      <p:pic>
        <p:nvPicPr>
          <p:cNvPr id="2" name="Picture 1">
            <a:extLst>
              <a:ext uri="{FF2B5EF4-FFF2-40B4-BE49-F238E27FC236}">
                <a16:creationId xmlns:a16="http://schemas.microsoft.com/office/drawing/2014/main" id="{2FCDFC53-7E14-BF1F-9A5F-998E392B28C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66850" y="825182"/>
            <a:ext cx="6210300" cy="349313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8"/>
          <p:cNvSpPr txBox="1"/>
          <p:nvPr/>
        </p:nvSpPr>
        <p:spPr>
          <a:xfrm>
            <a:off x="228350" y="229350"/>
            <a:ext cx="8672100" cy="470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GB" sz="1900" b="1" dirty="0">
                <a:solidFill>
                  <a:srgbClr val="0000FF"/>
                </a:solidFill>
                <a:latin typeface="Times New Roman"/>
                <a:ea typeface="Times New Roman"/>
                <a:cs typeface="Times New Roman"/>
                <a:sym typeface="Times New Roman"/>
              </a:rPr>
              <a:t>Funds Donation page</a:t>
            </a:r>
            <a:r>
              <a:rPr lang="en-GB" sz="1900" b="1" i="0" u="none" strike="noStrike" cap="none" dirty="0">
                <a:solidFill>
                  <a:srgbClr val="0000FF"/>
                </a:solidFill>
                <a:latin typeface="Times New Roman"/>
                <a:ea typeface="Times New Roman"/>
                <a:cs typeface="Times New Roman"/>
                <a:sym typeface="Times New Roman"/>
              </a:rPr>
              <a:t>:</a:t>
            </a:r>
            <a:endParaRPr sz="1900" b="1" i="0" u="none" strike="noStrike" cap="none" dirty="0">
              <a:solidFill>
                <a:srgbClr val="0000FF"/>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900"/>
              <a:buFont typeface="Arial"/>
              <a:buNone/>
            </a:pPr>
            <a:endParaRPr sz="1900" b="1" i="0" u="none" strike="noStrike" cap="none" dirty="0">
              <a:solidFill>
                <a:srgbClr val="0000FF"/>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E1A632A1-2FAF-6243-0334-6251B3EBC344}"/>
              </a:ext>
            </a:extLst>
          </p:cNvPr>
          <p:cNvPicPr>
            <a:picLocks noChangeAspect="1"/>
          </p:cNvPicPr>
          <p:nvPr/>
        </p:nvPicPr>
        <p:blipFill>
          <a:blip r:embed="rId3"/>
          <a:stretch>
            <a:fillRect/>
          </a:stretch>
        </p:blipFill>
        <p:spPr>
          <a:xfrm>
            <a:off x="1466850" y="825182"/>
            <a:ext cx="6210300" cy="34931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9"/>
          <p:cNvSpPr txBox="1"/>
          <p:nvPr/>
        </p:nvSpPr>
        <p:spPr>
          <a:xfrm>
            <a:off x="228350" y="229350"/>
            <a:ext cx="8672100" cy="470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GB" sz="1900" b="1" dirty="0">
                <a:solidFill>
                  <a:srgbClr val="0000FF"/>
                </a:solidFill>
                <a:latin typeface="Times New Roman"/>
                <a:ea typeface="Times New Roman"/>
                <a:cs typeface="Times New Roman"/>
                <a:sym typeface="Times New Roman"/>
              </a:rPr>
              <a:t>Contact page</a:t>
            </a:r>
            <a:r>
              <a:rPr lang="en-GB" sz="1900" b="1" i="0" u="none" strike="noStrike" cap="none" dirty="0">
                <a:solidFill>
                  <a:srgbClr val="0000FF"/>
                </a:solidFill>
                <a:latin typeface="Times New Roman"/>
                <a:ea typeface="Times New Roman"/>
                <a:cs typeface="Times New Roman"/>
                <a:sym typeface="Times New Roman"/>
              </a:rPr>
              <a:t>:</a:t>
            </a:r>
            <a:endParaRPr sz="1900" b="1" i="0" u="none" strike="noStrike" cap="none" dirty="0">
              <a:solidFill>
                <a:srgbClr val="0000FF"/>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900"/>
              <a:buFont typeface="Arial"/>
              <a:buNone/>
            </a:pPr>
            <a:endParaRPr sz="1900" b="1" i="0" u="none" strike="noStrike" cap="none" dirty="0">
              <a:solidFill>
                <a:srgbClr val="0000FF"/>
              </a:solidFill>
              <a:latin typeface="Times New Roman"/>
              <a:ea typeface="Times New Roman"/>
              <a:cs typeface="Times New Roman"/>
              <a:sym typeface="Times New Roman"/>
            </a:endParaRPr>
          </a:p>
        </p:txBody>
      </p:sp>
      <p:pic>
        <p:nvPicPr>
          <p:cNvPr id="5" name="Picture 4">
            <a:extLst>
              <a:ext uri="{FF2B5EF4-FFF2-40B4-BE49-F238E27FC236}">
                <a16:creationId xmlns:a16="http://schemas.microsoft.com/office/drawing/2014/main" id="{8A55A0B5-A8E4-F7D6-B7EE-7593568DF1EF}"/>
              </a:ext>
            </a:extLst>
          </p:cNvPr>
          <p:cNvPicPr>
            <a:picLocks noChangeAspect="1"/>
          </p:cNvPicPr>
          <p:nvPr/>
        </p:nvPicPr>
        <p:blipFill>
          <a:blip r:embed="rId3"/>
          <a:stretch>
            <a:fillRect/>
          </a:stretch>
        </p:blipFill>
        <p:spPr>
          <a:xfrm>
            <a:off x="1466850" y="825182"/>
            <a:ext cx="6210300" cy="34931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0"/>
          <p:cNvSpPr txBox="1"/>
          <p:nvPr/>
        </p:nvSpPr>
        <p:spPr>
          <a:xfrm>
            <a:off x="228350" y="229350"/>
            <a:ext cx="8672100" cy="470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GB" sz="1900" b="1" dirty="0">
                <a:solidFill>
                  <a:srgbClr val="0000FF"/>
                </a:solidFill>
                <a:latin typeface="Times New Roman"/>
                <a:ea typeface="Times New Roman"/>
                <a:cs typeface="Times New Roman"/>
                <a:sym typeface="Times New Roman"/>
              </a:rPr>
              <a:t>Make donation page</a:t>
            </a:r>
            <a:r>
              <a:rPr lang="en-GB" sz="1900" b="1" i="0" u="none" strike="noStrike" cap="none" dirty="0">
                <a:solidFill>
                  <a:srgbClr val="0000FF"/>
                </a:solidFill>
                <a:latin typeface="Times New Roman"/>
                <a:ea typeface="Times New Roman"/>
                <a:cs typeface="Times New Roman"/>
                <a:sym typeface="Times New Roman"/>
              </a:rPr>
              <a:t>:</a:t>
            </a:r>
            <a:endParaRPr sz="1900" b="1" i="0" u="none" strike="noStrike" cap="none" dirty="0">
              <a:solidFill>
                <a:srgbClr val="0000FF"/>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900"/>
              <a:buFont typeface="Arial"/>
              <a:buNone/>
            </a:pPr>
            <a:endParaRPr sz="1900" b="1" i="0" u="none" strike="noStrike" cap="none" dirty="0">
              <a:solidFill>
                <a:srgbClr val="0000FF"/>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DB6949FC-9759-4B8B-1B23-C6811A84BFF0}"/>
              </a:ext>
            </a:extLst>
          </p:cNvPr>
          <p:cNvPicPr>
            <a:picLocks noChangeAspect="1"/>
          </p:cNvPicPr>
          <p:nvPr/>
        </p:nvPicPr>
        <p:blipFill>
          <a:blip r:embed="rId3"/>
          <a:stretch>
            <a:fillRect/>
          </a:stretch>
        </p:blipFill>
        <p:spPr>
          <a:xfrm>
            <a:off x="1466850" y="825182"/>
            <a:ext cx="6210300" cy="34931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1"/>
          <p:cNvSpPr txBox="1"/>
          <p:nvPr/>
        </p:nvSpPr>
        <p:spPr>
          <a:xfrm>
            <a:off x="235950" y="219450"/>
            <a:ext cx="8672100" cy="470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GB" sz="1900" b="1" dirty="0">
                <a:solidFill>
                  <a:srgbClr val="0000FF"/>
                </a:solidFill>
                <a:latin typeface="Times New Roman"/>
                <a:ea typeface="Times New Roman"/>
                <a:cs typeface="Times New Roman"/>
                <a:sym typeface="Times New Roman"/>
              </a:rPr>
              <a:t>Conformation page</a:t>
            </a:r>
            <a:r>
              <a:rPr lang="en-GB" sz="1900" b="1" i="0" u="none" strike="noStrike" cap="none" dirty="0">
                <a:solidFill>
                  <a:srgbClr val="0000FF"/>
                </a:solidFill>
                <a:latin typeface="Times New Roman"/>
                <a:ea typeface="Times New Roman"/>
                <a:cs typeface="Times New Roman"/>
                <a:sym typeface="Times New Roman"/>
              </a:rPr>
              <a:t>:</a:t>
            </a:r>
            <a:endParaRPr sz="1900" b="1" i="0" u="none" strike="noStrike" cap="none" dirty="0">
              <a:solidFill>
                <a:srgbClr val="0000FF"/>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900"/>
              <a:buFont typeface="Arial"/>
              <a:buNone/>
            </a:pPr>
            <a:endParaRPr sz="1900" b="1" i="0" u="none" strike="noStrike" cap="none" dirty="0">
              <a:solidFill>
                <a:srgbClr val="0000FF"/>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4A2F43BA-4AD1-A001-A1C4-89CB34EF1394}"/>
              </a:ext>
            </a:extLst>
          </p:cNvPr>
          <p:cNvPicPr>
            <a:picLocks noChangeAspect="1"/>
          </p:cNvPicPr>
          <p:nvPr/>
        </p:nvPicPr>
        <p:blipFill>
          <a:blip r:embed="rId3"/>
          <a:stretch>
            <a:fillRect/>
          </a:stretch>
        </p:blipFill>
        <p:spPr>
          <a:xfrm>
            <a:off x="1466850" y="825182"/>
            <a:ext cx="6210300" cy="34931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4"/>
          <p:cNvSpPr txBox="1"/>
          <p:nvPr/>
        </p:nvSpPr>
        <p:spPr>
          <a:xfrm>
            <a:off x="235950" y="219450"/>
            <a:ext cx="8672100" cy="47046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1900"/>
              <a:buFont typeface="Arial"/>
              <a:buNone/>
            </a:pPr>
            <a:r>
              <a:rPr lang="en-GB" sz="1900" b="1" i="0" u="none" strike="noStrike" cap="none" dirty="0">
                <a:solidFill>
                  <a:srgbClr val="0000FF"/>
                </a:solidFill>
                <a:latin typeface="Times New Roman"/>
                <a:ea typeface="Times New Roman"/>
                <a:cs typeface="Times New Roman"/>
                <a:sym typeface="Times New Roman"/>
              </a:rPr>
              <a:t>CONCLUSION:</a:t>
            </a:r>
            <a:endParaRPr sz="1900" b="1" i="0" u="none" strike="noStrike" cap="none" dirty="0">
              <a:solidFill>
                <a:srgbClr val="0000FF"/>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900"/>
              <a:buFont typeface="Arial"/>
              <a:buNone/>
            </a:pPr>
            <a:endParaRPr lang="en-IN" sz="1900" b="1" i="0" u="none" strike="noStrike" cap="none" dirty="0">
              <a:solidFill>
                <a:srgbClr val="0000FF"/>
              </a:solidFill>
              <a:latin typeface="Times New Roman"/>
              <a:ea typeface="Times New Roman"/>
              <a:cs typeface="Times New Roman"/>
              <a:sym typeface="Times New Roman"/>
            </a:endParaRPr>
          </a:p>
          <a:p>
            <a:pPr marL="203200" marR="139065" indent="304800" algn="just">
              <a:lnSpc>
                <a:spcPct val="150000"/>
              </a:lnSpc>
              <a:spcBef>
                <a:spcPts val="5"/>
              </a:spcBef>
              <a:spcAft>
                <a:spcPts val="0"/>
              </a:spcAft>
            </a:pPr>
            <a:r>
              <a:rPr lang="en-US" sz="1800" dirty="0">
                <a:effectLst/>
                <a:latin typeface="Times New Roman" panose="02020603050405020304" pitchFamily="18" charset="0"/>
                <a:ea typeface="Times New Roman" panose="02020603050405020304" pitchFamily="18" charset="0"/>
              </a:rPr>
              <a:t>The Organ Donation and Transplantation System is one of the most fantastic systems for the people who want to become an Organ doner and also who needed organs. this system act as bridge between Organ doner and Organ recipient. This system is also provided option to donate funds to organ transplantation and solve any query on organ donation. </a:t>
            </a:r>
            <a:endParaRPr lang="en-GB" sz="1800" dirty="0">
              <a:effectLst/>
              <a:latin typeface="Times New Roman" panose="02020603050405020304" pitchFamily="18" charset="0"/>
              <a:ea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6"/>
          <p:cNvSpPr txBox="1"/>
          <p:nvPr/>
        </p:nvSpPr>
        <p:spPr>
          <a:xfrm>
            <a:off x="228350" y="229350"/>
            <a:ext cx="8672100" cy="470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n-GB" sz="1700" b="1" i="0" u="none" strike="noStrike" cap="none" dirty="0">
                <a:solidFill>
                  <a:srgbClr val="000000"/>
                </a:solidFill>
                <a:latin typeface="Times New Roman"/>
                <a:ea typeface="Times New Roman"/>
                <a:cs typeface="Times New Roman"/>
                <a:sym typeface="Times New Roman"/>
              </a:rPr>
              <a:t>BIBLOGRAPHY:</a:t>
            </a:r>
            <a:endParaRPr sz="1700" b="1" i="0" u="none" strike="noStrike" cap="none" dirty="0">
              <a:solidFill>
                <a:srgbClr val="000000"/>
              </a:solidFill>
              <a:latin typeface="Times New Roman"/>
              <a:ea typeface="Times New Roman"/>
              <a:cs typeface="Times New Roman"/>
              <a:sym typeface="Times New Roman"/>
            </a:endParaRPr>
          </a:p>
          <a:p>
            <a:pPr marL="596265" marR="138430" indent="-268605">
              <a:lnSpc>
                <a:spcPct val="150000"/>
              </a:lnSpc>
              <a:spcAft>
                <a:spcPts val="0"/>
              </a:spcAft>
              <a:tabLst>
                <a:tab pos="635635" algn="l"/>
                <a:tab pos="636270" algn="l"/>
              </a:tabLst>
            </a:pPr>
            <a:r>
              <a:rPr lang="en-US" sz="1800" dirty="0">
                <a:effectLst/>
                <a:latin typeface="Times New Roman" panose="02020603050405020304" pitchFamily="18" charset="0"/>
                <a:ea typeface="Times New Roman" panose="02020603050405020304" pitchFamily="18" charset="0"/>
              </a:rPr>
              <a:t>[1].</a:t>
            </a:r>
            <a:r>
              <a:rPr lang="en-US" sz="1800" u="none" strike="noStrike" dirty="0">
                <a:solidFill>
                  <a:schemeClr val="tx1"/>
                </a:solidFill>
                <a:effectLst/>
                <a:latin typeface="Times New Roman" panose="02020603050405020304" pitchFamily="18" charset="0"/>
                <a:ea typeface="Times New Roman" panose="02020603050405020304" pitchFamily="18" charset="0"/>
              </a:rPr>
              <a:t>Learning</a:t>
            </a:r>
            <a:r>
              <a:rPr lang="en-US" sz="1800" u="none" strike="noStrike" spc="85" dirty="0">
                <a:solidFill>
                  <a:schemeClr val="tx1"/>
                </a:solidFill>
                <a:effectLst/>
                <a:latin typeface="Times New Roman" panose="02020603050405020304" pitchFamily="18" charset="0"/>
                <a:ea typeface="Times New Roman" panose="02020603050405020304" pitchFamily="18" charset="0"/>
              </a:rPr>
              <a:t> </a:t>
            </a:r>
            <a:r>
              <a:rPr lang="en-US" sz="1800" u="none" strike="noStrike" dirty="0">
                <a:solidFill>
                  <a:schemeClr val="tx1"/>
                </a:solidFill>
                <a:effectLst/>
                <a:latin typeface="Times New Roman" panose="02020603050405020304" pitchFamily="18" charset="0"/>
                <a:ea typeface="Times New Roman" panose="02020603050405020304" pitchFamily="18" charset="0"/>
              </a:rPr>
              <a:t>PHP,</a:t>
            </a:r>
            <a:r>
              <a:rPr lang="en-US" sz="1800" u="none" strike="noStrike" spc="100" dirty="0">
                <a:solidFill>
                  <a:schemeClr val="tx1"/>
                </a:solidFill>
                <a:effectLst/>
                <a:latin typeface="Times New Roman" panose="02020603050405020304" pitchFamily="18" charset="0"/>
                <a:ea typeface="Times New Roman" panose="02020603050405020304" pitchFamily="18" charset="0"/>
              </a:rPr>
              <a:t> </a:t>
            </a:r>
            <a:r>
              <a:rPr lang="en-US" sz="1800" u="none" strike="noStrike" dirty="0">
                <a:solidFill>
                  <a:schemeClr val="tx1"/>
                </a:solidFill>
                <a:effectLst/>
                <a:latin typeface="Times New Roman" panose="02020603050405020304" pitchFamily="18" charset="0"/>
                <a:ea typeface="Times New Roman" panose="02020603050405020304" pitchFamily="18" charset="0"/>
              </a:rPr>
              <a:t>MySQL,</a:t>
            </a:r>
            <a:r>
              <a:rPr lang="en-US" sz="1800" u="none" strike="noStrike" spc="100" dirty="0">
                <a:solidFill>
                  <a:schemeClr val="tx1"/>
                </a:solidFill>
                <a:effectLst/>
                <a:latin typeface="Times New Roman" panose="02020603050405020304" pitchFamily="18" charset="0"/>
                <a:ea typeface="Times New Roman" panose="02020603050405020304" pitchFamily="18" charset="0"/>
              </a:rPr>
              <a:t> </a:t>
            </a:r>
            <a:r>
              <a:rPr lang="en-US" sz="1800" u="none" strike="noStrike" dirty="0">
                <a:solidFill>
                  <a:schemeClr val="tx1"/>
                </a:solidFill>
                <a:effectLst/>
                <a:latin typeface="Times New Roman" panose="02020603050405020304" pitchFamily="18" charset="0"/>
                <a:ea typeface="Times New Roman" panose="02020603050405020304" pitchFamily="18" charset="0"/>
              </a:rPr>
              <a:t>JavaScript,</a:t>
            </a:r>
            <a:r>
              <a:rPr lang="en-US" sz="1800" u="none" strike="noStrike" spc="100" dirty="0">
                <a:solidFill>
                  <a:schemeClr val="tx1"/>
                </a:solidFill>
                <a:effectLst/>
                <a:latin typeface="Times New Roman" panose="02020603050405020304" pitchFamily="18" charset="0"/>
                <a:ea typeface="Times New Roman" panose="02020603050405020304" pitchFamily="18" charset="0"/>
              </a:rPr>
              <a:t> </a:t>
            </a:r>
            <a:r>
              <a:rPr lang="en-US" sz="1800" u="none" strike="noStrike" dirty="0">
                <a:solidFill>
                  <a:schemeClr val="tx1"/>
                </a:solidFill>
                <a:effectLst/>
                <a:latin typeface="Times New Roman" panose="02020603050405020304" pitchFamily="18" charset="0"/>
                <a:ea typeface="Times New Roman" panose="02020603050405020304" pitchFamily="18" charset="0"/>
              </a:rPr>
              <a:t>and</a:t>
            </a:r>
            <a:r>
              <a:rPr lang="en-US" sz="1800" u="none" strike="noStrike" spc="100" dirty="0">
                <a:solidFill>
                  <a:schemeClr val="tx1"/>
                </a:solidFill>
                <a:effectLst/>
                <a:latin typeface="Times New Roman" panose="02020603050405020304" pitchFamily="18" charset="0"/>
                <a:ea typeface="Times New Roman" panose="02020603050405020304" pitchFamily="18" charset="0"/>
              </a:rPr>
              <a:t> </a:t>
            </a:r>
            <a:r>
              <a:rPr lang="en-US" sz="1800" u="none" strike="noStrike" dirty="0">
                <a:solidFill>
                  <a:schemeClr val="tx1"/>
                </a:solidFill>
                <a:effectLst/>
                <a:latin typeface="Times New Roman" panose="02020603050405020304" pitchFamily="18" charset="0"/>
                <a:ea typeface="Times New Roman" panose="02020603050405020304" pitchFamily="18" charset="0"/>
              </a:rPr>
              <a:t>CSS:</a:t>
            </a:r>
            <a:r>
              <a:rPr lang="en-US" sz="1800" u="none" strike="noStrike" spc="100" dirty="0">
                <a:solidFill>
                  <a:schemeClr val="tx1"/>
                </a:solidFill>
                <a:effectLst/>
                <a:latin typeface="Times New Roman" panose="02020603050405020304" pitchFamily="18" charset="0"/>
                <a:ea typeface="Times New Roman" panose="02020603050405020304" pitchFamily="18" charset="0"/>
              </a:rPr>
              <a:t> </a:t>
            </a:r>
            <a:r>
              <a:rPr lang="en-US" sz="1800" u="none" strike="noStrike" dirty="0">
                <a:solidFill>
                  <a:schemeClr val="tx1"/>
                </a:solidFill>
                <a:effectLst/>
                <a:latin typeface="Times New Roman" panose="02020603050405020304" pitchFamily="18" charset="0"/>
                <a:ea typeface="Times New Roman" panose="02020603050405020304" pitchFamily="18" charset="0"/>
              </a:rPr>
              <a:t>A</a:t>
            </a:r>
            <a:r>
              <a:rPr lang="en-US" sz="1800" u="none" strike="noStrike" spc="95" dirty="0">
                <a:solidFill>
                  <a:schemeClr val="tx1"/>
                </a:solidFill>
                <a:effectLst/>
                <a:latin typeface="Times New Roman" panose="02020603050405020304" pitchFamily="18" charset="0"/>
                <a:ea typeface="Times New Roman" panose="02020603050405020304" pitchFamily="18" charset="0"/>
              </a:rPr>
              <a:t> </a:t>
            </a:r>
            <a:r>
              <a:rPr lang="en-US" sz="1800" u="none" strike="noStrike" dirty="0">
                <a:solidFill>
                  <a:schemeClr val="tx1"/>
                </a:solidFill>
                <a:effectLst/>
                <a:latin typeface="Times New Roman" panose="02020603050405020304" pitchFamily="18" charset="0"/>
                <a:ea typeface="Times New Roman" panose="02020603050405020304" pitchFamily="18" charset="0"/>
              </a:rPr>
              <a:t>Step-by-Step</a:t>
            </a:r>
            <a:r>
              <a:rPr lang="en-US" sz="1800" u="none" strike="noStrike" spc="95" dirty="0">
                <a:solidFill>
                  <a:schemeClr val="tx1"/>
                </a:solidFill>
                <a:effectLst/>
                <a:latin typeface="Times New Roman" panose="02020603050405020304" pitchFamily="18" charset="0"/>
                <a:ea typeface="Times New Roman" panose="02020603050405020304" pitchFamily="18" charset="0"/>
              </a:rPr>
              <a:t> </a:t>
            </a:r>
            <a:r>
              <a:rPr lang="en-US" sz="1800" u="none" strike="noStrike" dirty="0">
                <a:solidFill>
                  <a:schemeClr val="tx1"/>
                </a:solidFill>
                <a:effectLst/>
                <a:latin typeface="Times New Roman" panose="02020603050405020304" pitchFamily="18" charset="0"/>
                <a:ea typeface="Times New Roman" panose="02020603050405020304" pitchFamily="18" charset="0"/>
              </a:rPr>
              <a:t>Guide</a:t>
            </a:r>
            <a:r>
              <a:rPr lang="en-US" sz="1800" u="none" strike="noStrike" spc="95" dirty="0">
                <a:solidFill>
                  <a:schemeClr val="tx1"/>
                </a:solidFill>
                <a:effectLst/>
                <a:latin typeface="Times New Roman" panose="02020603050405020304" pitchFamily="18" charset="0"/>
                <a:ea typeface="Times New Roman" panose="02020603050405020304" pitchFamily="18" charset="0"/>
              </a:rPr>
              <a:t> </a:t>
            </a:r>
            <a:r>
              <a:rPr lang="en-US" sz="1800" u="none" strike="noStrike" dirty="0">
                <a:solidFill>
                  <a:schemeClr val="tx1"/>
                </a:solidFill>
                <a:effectLst/>
                <a:latin typeface="Times New Roman" panose="02020603050405020304" pitchFamily="18" charset="0"/>
                <a:ea typeface="Times New Roman" panose="02020603050405020304" pitchFamily="18" charset="0"/>
              </a:rPr>
              <a:t>to</a:t>
            </a:r>
            <a:r>
              <a:rPr lang="en-US" sz="1800" u="none" strike="noStrike" spc="100" dirty="0">
                <a:solidFill>
                  <a:schemeClr val="tx1"/>
                </a:solidFill>
                <a:effectLst/>
                <a:latin typeface="Times New Roman" panose="02020603050405020304" pitchFamily="18" charset="0"/>
                <a:ea typeface="Times New Roman" panose="02020603050405020304" pitchFamily="18" charset="0"/>
              </a:rPr>
              <a:t> </a:t>
            </a:r>
            <a:r>
              <a:rPr lang="en-US" sz="1800" u="none" strike="noStrike" dirty="0">
                <a:solidFill>
                  <a:schemeClr val="tx1"/>
                </a:solidFill>
                <a:effectLst/>
                <a:latin typeface="Times New Roman" panose="02020603050405020304" pitchFamily="18" charset="0"/>
                <a:ea typeface="Times New Roman" panose="02020603050405020304" pitchFamily="18" charset="0"/>
              </a:rPr>
              <a:t>Creating</a:t>
            </a:r>
            <a:r>
              <a:rPr lang="en-US" sz="1800" spc="-285" dirty="0">
                <a:solidFill>
                  <a:schemeClr val="tx1"/>
                </a:solidFill>
                <a:effectLst/>
                <a:latin typeface="Times New Roman" panose="02020603050405020304" pitchFamily="18" charset="0"/>
                <a:ea typeface="Times New Roman" panose="02020603050405020304" pitchFamily="18" charset="0"/>
              </a:rPr>
              <a:t> </a:t>
            </a:r>
            <a:r>
              <a:rPr lang="en-US" sz="1800" u="none" strike="noStrike" dirty="0">
                <a:solidFill>
                  <a:schemeClr val="tx1"/>
                </a:solidFill>
                <a:effectLst/>
                <a:latin typeface="Times New Roman" panose="02020603050405020304" pitchFamily="18" charset="0"/>
                <a:ea typeface="Times New Roman" panose="02020603050405020304" pitchFamily="18" charset="0"/>
              </a:rPr>
              <a:t>Dynamic</a:t>
            </a:r>
            <a:r>
              <a:rPr lang="en-US" sz="1800" u="none" strike="noStrike" spc="-10" dirty="0">
                <a:solidFill>
                  <a:schemeClr val="tx1"/>
                </a:solidFill>
                <a:effectLst/>
                <a:latin typeface="Times New Roman" panose="02020603050405020304" pitchFamily="18" charset="0"/>
                <a:ea typeface="Times New Roman" panose="02020603050405020304" pitchFamily="18" charset="0"/>
              </a:rPr>
              <a:t> </a:t>
            </a:r>
            <a:r>
              <a:rPr lang="en-US" sz="1800" u="none" strike="noStrike" dirty="0">
                <a:solidFill>
                  <a:schemeClr val="tx1"/>
                </a:solidFill>
                <a:effectLst/>
                <a:latin typeface="Times New Roman" panose="02020603050405020304" pitchFamily="18" charset="0"/>
                <a:ea typeface="Times New Roman" panose="02020603050405020304" pitchFamily="18" charset="0"/>
              </a:rPr>
              <a:t>Websites</a:t>
            </a:r>
            <a:r>
              <a:rPr lang="en-US" sz="1800" u="none" strike="noStrike" spc="10" dirty="0">
                <a:solidFill>
                  <a:schemeClr val="tx1"/>
                </a:solidFill>
                <a:effectLst/>
                <a:latin typeface="Times New Roman" panose="02020603050405020304" pitchFamily="18" charset="0"/>
                <a:ea typeface="Times New Roman" panose="02020603050405020304" pitchFamily="18" charset="0"/>
              </a:rPr>
              <a:t> </a:t>
            </a:r>
            <a:r>
              <a:rPr lang="en-US" sz="1800" u="none" strike="noStrike" dirty="0">
                <a:solidFill>
                  <a:schemeClr val="tx1"/>
                </a:solidFill>
                <a:effectLst/>
                <a:latin typeface="Times New Roman" panose="02020603050405020304" pitchFamily="18" charset="0"/>
                <a:ea typeface="Times New Roman" panose="02020603050405020304" pitchFamily="18" charset="0"/>
              </a:rPr>
              <a:t>– by</a:t>
            </a:r>
            <a:r>
              <a:rPr lang="en-US" sz="1800" u="none" strike="noStrike" spc="-15" dirty="0">
                <a:solidFill>
                  <a:schemeClr val="tx1"/>
                </a:solidFill>
                <a:effectLst/>
                <a:latin typeface="Times New Roman" panose="02020603050405020304" pitchFamily="18" charset="0"/>
                <a:ea typeface="Times New Roman" panose="02020603050405020304" pitchFamily="18" charset="0"/>
              </a:rPr>
              <a:t> </a:t>
            </a:r>
            <a:r>
              <a:rPr lang="en-US" sz="1800" b="1" u="none" strike="noStrike" dirty="0">
                <a:solidFill>
                  <a:schemeClr val="tx1"/>
                </a:solidFill>
                <a:effectLst/>
                <a:latin typeface="Times New Roman" panose="02020603050405020304" pitchFamily="18" charset="0"/>
                <a:ea typeface="Times New Roman" panose="02020603050405020304" pitchFamily="18" charset="0"/>
              </a:rPr>
              <a:t>Robin Nixon</a:t>
            </a:r>
            <a:endParaRPr lang="en-GB" sz="1800" dirty="0">
              <a:solidFill>
                <a:schemeClr val="tx1"/>
              </a:solidFill>
              <a:effectLst/>
              <a:latin typeface="Times New Roman" panose="02020603050405020304" pitchFamily="18" charset="0"/>
              <a:ea typeface="Times New Roman" panose="02020603050405020304" pitchFamily="18" charset="0"/>
            </a:endParaRPr>
          </a:p>
          <a:p>
            <a:pPr marL="596265" marR="142240" indent="-268605">
              <a:lnSpc>
                <a:spcPct val="150000"/>
              </a:lnSpc>
              <a:spcAft>
                <a:spcPts val="0"/>
              </a:spcAft>
              <a:tabLst>
                <a:tab pos="634365" algn="l"/>
                <a:tab pos="635000" algn="l"/>
              </a:tabLst>
            </a:pPr>
            <a:r>
              <a:rPr lang="en-US" sz="1800" dirty="0">
                <a:solidFill>
                  <a:schemeClr val="tx1"/>
                </a:solidFill>
                <a:effectLst/>
                <a:latin typeface="Times New Roman" panose="02020603050405020304" pitchFamily="18" charset="0"/>
                <a:ea typeface="Times New Roman" panose="02020603050405020304" pitchFamily="18" charset="0"/>
              </a:rPr>
              <a:t>[2]. </a:t>
            </a:r>
            <a:r>
              <a:rPr lang="en-US" sz="1800" u="none" strike="noStrike" dirty="0">
                <a:solidFill>
                  <a:schemeClr val="tx1"/>
                </a:solidFill>
                <a:effectLst/>
                <a:latin typeface="Times New Roman" panose="02020603050405020304" pitchFamily="18" charset="0"/>
                <a:ea typeface="Times New Roman" panose="02020603050405020304" pitchFamily="18" charset="0"/>
              </a:rPr>
              <a:t>Programming</a:t>
            </a:r>
            <a:r>
              <a:rPr lang="en-US" sz="1800" u="none" strike="noStrike" spc="105" dirty="0">
                <a:solidFill>
                  <a:schemeClr val="tx1"/>
                </a:solidFill>
                <a:effectLst/>
                <a:latin typeface="Times New Roman" panose="02020603050405020304" pitchFamily="18" charset="0"/>
                <a:ea typeface="Times New Roman" panose="02020603050405020304" pitchFamily="18" charset="0"/>
              </a:rPr>
              <a:t> </a:t>
            </a:r>
            <a:r>
              <a:rPr lang="en-US" sz="1800" u="none" strike="noStrike" dirty="0">
                <a:solidFill>
                  <a:schemeClr val="tx1"/>
                </a:solidFill>
                <a:effectLst/>
                <a:latin typeface="Times New Roman" panose="02020603050405020304" pitchFamily="18" charset="0"/>
                <a:ea typeface="Times New Roman" panose="02020603050405020304" pitchFamily="18" charset="0"/>
              </a:rPr>
              <a:t>PHP</a:t>
            </a:r>
            <a:r>
              <a:rPr lang="en-US" sz="1800" u="none" strike="noStrike" spc="130" dirty="0">
                <a:solidFill>
                  <a:schemeClr val="tx1"/>
                </a:solidFill>
                <a:effectLst/>
                <a:latin typeface="Times New Roman" panose="02020603050405020304" pitchFamily="18" charset="0"/>
                <a:ea typeface="Times New Roman" panose="02020603050405020304" pitchFamily="18" charset="0"/>
              </a:rPr>
              <a:t> </a:t>
            </a:r>
            <a:r>
              <a:rPr lang="en-US" sz="1800" u="none" strike="noStrike" dirty="0">
                <a:solidFill>
                  <a:schemeClr val="tx1"/>
                </a:solidFill>
                <a:effectLst/>
                <a:latin typeface="Times New Roman" panose="02020603050405020304" pitchFamily="18" charset="0"/>
                <a:ea typeface="Times New Roman" panose="02020603050405020304" pitchFamily="18" charset="0"/>
              </a:rPr>
              <a:t>–</a:t>
            </a:r>
            <a:r>
              <a:rPr lang="en-US" sz="1800" u="none" strike="noStrike" spc="120" dirty="0">
                <a:solidFill>
                  <a:schemeClr val="tx1"/>
                </a:solidFill>
                <a:effectLst/>
                <a:latin typeface="Times New Roman" panose="02020603050405020304" pitchFamily="18" charset="0"/>
                <a:ea typeface="Times New Roman" panose="02020603050405020304" pitchFamily="18" charset="0"/>
              </a:rPr>
              <a:t> </a:t>
            </a:r>
            <a:r>
              <a:rPr lang="en-US" sz="1800" u="none" strike="noStrike" dirty="0">
                <a:solidFill>
                  <a:schemeClr val="tx1"/>
                </a:solidFill>
                <a:effectLst/>
                <a:latin typeface="Times New Roman" panose="02020603050405020304" pitchFamily="18" charset="0"/>
                <a:ea typeface="Times New Roman" panose="02020603050405020304" pitchFamily="18" charset="0"/>
              </a:rPr>
              <a:t>by</a:t>
            </a:r>
            <a:r>
              <a:rPr lang="en-US" sz="1800" u="none" strike="noStrike" spc="100" dirty="0">
                <a:solidFill>
                  <a:schemeClr val="tx1"/>
                </a:solidFill>
                <a:effectLst/>
                <a:latin typeface="Times New Roman" panose="02020603050405020304" pitchFamily="18" charset="0"/>
                <a:ea typeface="Times New Roman" panose="02020603050405020304" pitchFamily="18" charset="0"/>
              </a:rPr>
              <a:t> </a:t>
            </a:r>
            <a:r>
              <a:rPr lang="en-US" sz="1800" u="none" strike="noStrike" dirty="0">
                <a:solidFill>
                  <a:schemeClr val="tx1"/>
                </a:solidFill>
                <a:effectLst/>
                <a:latin typeface="Times New Roman" panose="02020603050405020304" pitchFamily="18" charset="0"/>
                <a:ea typeface="Times New Roman" panose="02020603050405020304" pitchFamily="18" charset="0"/>
              </a:rPr>
              <a:t>Kevin</a:t>
            </a:r>
            <a:r>
              <a:rPr lang="en-US" sz="1800" u="none" strike="noStrike" spc="120" dirty="0">
                <a:solidFill>
                  <a:schemeClr val="tx1"/>
                </a:solidFill>
                <a:effectLst/>
                <a:latin typeface="Times New Roman" panose="02020603050405020304" pitchFamily="18" charset="0"/>
                <a:ea typeface="Times New Roman" panose="02020603050405020304" pitchFamily="18" charset="0"/>
              </a:rPr>
              <a:t> </a:t>
            </a:r>
            <a:r>
              <a:rPr lang="en-US" sz="1800" u="none" strike="noStrike" dirty="0" err="1">
                <a:solidFill>
                  <a:schemeClr val="tx1"/>
                </a:solidFill>
                <a:effectLst/>
                <a:latin typeface="Times New Roman" panose="02020603050405020304" pitchFamily="18" charset="0"/>
                <a:ea typeface="Times New Roman" panose="02020603050405020304" pitchFamily="18" charset="0"/>
              </a:rPr>
              <a:t>Tatroe</a:t>
            </a:r>
            <a:r>
              <a:rPr lang="en-US" sz="1800" u="none" strike="noStrike" dirty="0">
                <a:solidFill>
                  <a:schemeClr val="tx1"/>
                </a:solidFill>
                <a:effectLst/>
                <a:latin typeface="Times New Roman" panose="02020603050405020304" pitchFamily="18" charset="0"/>
                <a:ea typeface="Times New Roman" panose="02020603050405020304" pitchFamily="18" charset="0"/>
              </a:rPr>
              <a:t>,</a:t>
            </a:r>
            <a:r>
              <a:rPr lang="en-US" sz="1800" u="none" strike="noStrike" spc="120" dirty="0">
                <a:solidFill>
                  <a:schemeClr val="tx1"/>
                </a:solidFill>
                <a:effectLst/>
                <a:latin typeface="Times New Roman" panose="02020603050405020304" pitchFamily="18" charset="0"/>
                <a:ea typeface="Times New Roman" panose="02020603050405020304" pitchFamily="18" charset="0"/>
              </a:rPr>
              <a:t> </a:t>
            </a:r>
            <a:r>
              <a:rPr lang="en-US" sz="1800" u="none" strike="noStrike" dirty="0">
                <a:solidFill>
                  <a:schemeClr val="tx1"/>
                </a:solidFill>
                <a:effectLst/>
                <a:latin typeface="Times New Roman" panose="02020603050405020304" pitchFamily="18" charset="0"/>
                <a:ea typeface="Times New Roman" panose="02020603050405020304" pitchFamily="18" charset="0"/>
              </a:rPr>
              <a:t>Peter</a:t>
            </a:r>
            <a:r>
              <a:rPr lang="en-US" sz="1800" u="none" strike="noStrike" spc="110" dirty="0">
                <a:solidFill>
                  <a:schemeClr val="tx1"/>
                </a:solidFill>
                <a:effectLst/>
                <a:latin typeface="Times New Roman" panose="02020603050405020304" pitchFamily="18" charset="0"/>
                <a:ea typeface="Times New Roman" panose="02020603050405020304" pitchFamily="18" charset="0"/>
              </a:rPr>
              <a:t> </a:t>
            </a:r>
            <a:r>
              <a:rPr lang="en-US" sz="1800" u="none" strike="noStrike" dirty="0" err="1">
                <a:solidFill>
                  <a:schemeClr val="tx1"/>
                </a:solidFill>
                <a:effectLst/>
                <a:latin typeface="Times New Roman" panose="02020603050405020304" pitchFamily="18" charset="0"/>
                <a:ea typeface="Times New Roman" panose="02020603050405020304" pitchFamily="18" charset="0"/>
              </a:rPr>
              <a:t>MacIntyre</a:t>
            </a:r>
            <a:r>
              <a:rPr lang="en-US" sz="1800" u="none" strike="noStrike" spc="125" dirty="0">
                <a:solidFill>
                  <a:schemeClr val="tx1"/>
                </a:solidFill>
                <a:effectLst/>
                <a:latin typeface="Times New Roman" panose="02020603050405020304" pitchFamily="18" charset="0"/>
                <a:ea typeface="Times New Roman" panose="02020603050405020304" pitchFamily="18" charset="0"/>
              </a:rPr>
              <a:t> </a:t>
            </a:r>
            <a:r>
              <a:rPr lang="en-US" sz="1800" u="none" strike="noStrike" dirty="0">
                <a:solidFill>
                  <a:schemeClr val="tx1"/>
                </a:solidFill>
                <a:effectLst/>
                <a:latin typeface="Times New Roman" panose="02020603050405020304" pitchFamily="18" charset="0"/>
                <a:ea typeface="Times New Roman" panose="02020603050405020304" pitchFamily="18" charset="0"/>
              </a:rPr>
              <a:t>&amp;</a:t>
            </a:r>
            <a:r>
              <a:rPr lang="en-US" sz="1800" u="none" strike="noStrike" spc="110" dirty="0">
                <a:solidFill>
                  <a:schemeClr val="tx1"/>
                </a:solidFill>
                <a:effectLst/>
                <a:latin typeface="Times New Roman" panose="02020603050405020304" pitchFamily="18" charset="0"/>
                <a:ea typeface="Times New Roman" panose="02020603050405020304" pitchFamily="18" charset="0"/>
              </a:rPr>
              <a:t> </a:t>
            </a:r>
            <a:r>
              <a:rPr lang="en-US" sz="1800" u="none" strike="noStrike" dirty="0">
                <a:solidFill>
                  <a:schemeClr val="tx1"/>
                </a:solidFill>
                <a:effectLst/>
                <a:latin typeface="Times New Roman" panose="02020603050405020304" pitchFamily="18" charset="0"/>
                <a:ea typeface="Times New Roman" panose="02020603050405020304" pitchFamily="18" charset="0"/>
              </a:rPr>
              <a:t>Rasmus</a:t>
            </a:r>
            <a:r>
              <a:rPr lang="en-US" sz="1800" u="none" strike="noStrike" spc="135" dirty="0">
                <a:solidFill>
                  <a:schemeClr val="tx1"/>
                </a:solidFill>
                <a:effectLst/>
                <a:latin typeface="Times New Roman" panose="02020603050405020304" pitchFamily="18" charset="0"/>
                <a:ea typeface="Times New Roman" panose="02020603050405020304" pitchFamily="18" charset="0"/>
              </a:rPr>
              <a:t> </a:t>
            </a:r>
            <a:r>
              <a:rPr lang="en-US" sz="1800" u="none" strike="noStrike" dirty="0" err="1">
                <a:solidFill>
                  <a:schemeClr val="tx1"/>
                </a:solidFill>
                <a:effectLst/>
                <a:latin typeface="Times New Roman" panose="02020603050405020304" pitchFamily="18" charset="0"/>
                <a:ea typeface="Times New Roman" panose="02020603050405020304" pitchFamily="18" charset="0"/>
              </a:rPr>
              <a:t>Lerdorf</a:t>
            </a:r>
            <a:r>
              <a:rPr lang="en-US" sz="1800" u="none" strike="noStrike" spc="110" dirty="0">
                <a:solidFill>
                  <a:schemeClr val="tx1"/>
                </a:solidFill>
                <a:effectLst/>
                <a:latin typeface="Times New Roman" panose="02020603050405020304" pitchFamily="18" charset="0"/>
                <a:ea typeface="Times New Roman" panose="02020603050405020304" pitchFamily="18" charset="0"/>
              </a:rPr>
              <a:t> </a:t>
            </a:r>
            <a:r>
              <a:rPr lang="en-US" sz="1800" u="none" strike="noStrike" dirty="0">
                <a:solidFill>
                  <a:schemeClr val="tx1"/>
                </a:solidFill>
                <a:effectLst/>
                <a:latin typeface="Times New Roman" panose="02020603050405020304" pitchFamily="18" charset="0"/>
                <a:ea typeface="Times New Roman" panose="02020603050405020304" pitchFamily="18" charset="0"/>
              </a:rPr>
              <a:t>“Foreword</a:t>
            </a:r>
            <a:r>
              <a:rPr lang="en-US" sz="1800" spc="-285" dirty="0">
                <a:solidFill>
                  <a:schemeClr val="tx1"/>
                </a:solidFill>
                <a:effectLst/>
                <a:latin typeface="Times New Roman" panose="02020603050405020304" pitchFamily="18" charset="0"/>
                <a:ea typeface="Times New Roman" panose="02020603050405020304" pitchFamily="18" charset="0"/>
              </a:rPr>
              <a:t> </a:t>
            </a:r>
            <a:r>
              <a:rPr lang="en-US" sz="1800" u="none" strike="noStrike" dirty="0">
                <a:solidFill>
                  <a:schemeClr val="tx1"/>
                </a:solidFill>
                <a:effectLst/>
                <a:latin typeface="Times New Roman" panose="02020603050405020304" pitchFamily="18" charset="0"/>
                <a:ea typeface="Times New Roman" panose="02020603050405020304" pitchFamily="18" charset="0"/>
              </a:rPr>
              <a:t>By:</a:t>
            </a:r>
            <a:r>
              <a:rPr lang="en-US" sz="1800" u="none" strike="noStrike" spc="10" dirty="0">
                <a:solidFill>
                  <a:schemeClr val="tx1"/>
                </a:solidFill>
                <a:effectLst/>
                <a:latin typeface="Times New Roman" panose="02020603050405020304" pitchFamily="18" charset="0"/>
                <a:ea typeface="Times New Roman" panose="02020603050405020304" pitchFamily="18" charset="0"/>
              </a:rPr>
              <a:t> </a:t>
            </a:r>
            <a:r>
              <a:rPr lang="en-US" sz="1800" b="1" u="none" strike="noStrike" dirty="0">
                <a:solidFill>
                  <a:schemeClr val="tx1"/>
                </a:solidFill>
                <a:effectLst/>
                <a:latin typeface="Times New Roman" panose="02020603050405020304" pitchFamily="18" charset="0"/>
                <a:ea typeface="Times New Roman" panose="02020603050405020304" pitchFamily="18" charset="0"/>
              </a:rPr>
              <a:t>Michael Bourque”</a:t>
            </a:r>
            <a:endParaRPr lang="en-GB" sz="1800" dirty="0">
              <a:solidFill>
                <a:schemeClr val="tx1"/>
              </a:solidFill>
              <a:effectLst/>
              <a:latin typeface="Times New Roman" panose="02020603050405020304" pitchFamily="18" charset="0"/>
              <a:ea typeface="Times New Roman" panose="02020603050405020304" pitchFamily="18" charset="0"/>
            </a:endParaRPr>
          </a:p>
          <a:p>
            <a:pPr marL="327660">
              <a:tabLst>
                <a:tab pos="634365" algn="l"/>
                <a:tab pos="635000" algn="l"/>
              </a:tabLst>
            </a:pPr>
            <a:r>
              <a:rPr lang="en-US" sz="1800" dirty="0">
                <a:solidFill>
                  <a:schemeClr val="tx1"/>
                </a:solidFill>
                <a:effectLst/>
                <a:latin typeface="Times New Roman" panose="02020603050405020304" pitchFamily="18" charset="0"/>
                <a:ea typeface="Times New Roman" panose="02020603050405020304" pitchFamily="18" charset="0"/>
              </a:rPr>
              <a:t>[3]. </a:t>
            </a:r>
            <a:r>
              <a:rPr lang="en-US" sz="1800" u="none" strike="noStrike" dirty="0">
                <a:solidFill>
                  <a:schemeClr val="tx1"/>
                </a:solidFill>
                <a:effectLst/>
                <a:latin typeface="Times New Roman" panose="02020603050405020304" pitchFamily="18" charset="0"/>
                <a:ea typeface="Times New Roman" panose="02020603050405020304" pitchFamily="18" charset="0"/>
              </a:rPr>
              <a:t>PHP</a:t>
            </a:r>
            <a:r>
              <a:rPr lang="en-US" sz="1800" u="none" strike="noStrike" spc="-5" dirty="0">
                <a:solidFill>
                  <a:schemeClr val="tx1"/>
                </a:solidFill>
                <a:effectLst/>
                <a:latin typeface="Times New Roman" panose="02020603050405020304" pitchFamily="18" charset="0"/>
                <a:ea typeface="Times New Roman" panose="02020603050405020304" pitchFamily="18" charset="0"/>
              </a:rPr>
              <a:t> </a:t>
            </a:r>
            <a:r>
              <a:rPr lang="en-US" sz="1800" u="none" strike="noStrike" dirty="0">
                <a:solidFill>
                  <a:schemeClr val="tx1"/>
                </a:solidFill>
                <a:effectLst/>
                <a:latin typeface="Times New Roman" panose="02020603050405020304" pitchFamily="18" charset="0"/>
                <a:ea typeface="Times New Roman" panose="02020603050405020304" pitchFamily="18" charset="0"/>
              </a:rPr>
              <a:t>&amp;</a:t>
            </a:r>
            <a:r>
              <a:rPr lang="en-US" sz="1800" u="none" strike="noStrike" spc="-10" dirty="0">
                <a:solidFill>
                  <a:schemeClr val="tx1"/>
                </a:solidFill>
                <a:effectLst/>
                <a:latin typeface="Times New Roman" panose="02020603050405020304" pitchFamily="18" charset="0"/>
                <a:ea typeface="Times New Roman" panose="02020603050405020304" pitchFamily="18" charset="0"/>
              </a:rPr>
              <a:t> </a:t>
            </a:r>
            <a:r>
              <a:rPr lang="en-US" sz="1800" u="none" strike="noStrike" dirty="0">
                <a:solidFill>
                  <a:schemeClr val="tx1"/>
                </a:solidFill>
                <a:effectLst/>
                <a:latin typeface="Times New Roman" panose="02020603050405020304" pitchFamily="18" charset="0"/>
                <a:ea typeface="Times New Roman" panose="02020603050405020304" pitchFamily="18" charset="0"/>
              </a:rPr>
              <a:t>MySQL</a:t>
            </a:r>
            <a:r>
              <a:rPr lang="en-US" sz="1800" u="none" strike="noStrike" spc="-15" dirty="0">
                <a:solidFill>
                  <a:schemeClr val="tx1"/>
                </a:solidFill>
                <a:effectLst/>
                <a:latin typeface="Times New Roman" panose="02020603050405020304" pitchFamily="18" charset="0"/>
                <a:ea typeface="Times New Roman" panose="02020603050405020304" pitchFamily="18" charset="0"/>
              </a:rPr>
              <a:t> </a:t>
            </a:r>
            <a:r>
              <a:rPr lang="en-US" sz="1800" u="none" strike="noStrike" dirty="0">
                <a:solidFill>
                  <a:schemeClr val="tx1"/>
                </a:solidFill>
                <a:effectLst/>
                <a:latin typeface="Times New Roman" panose="02020603050405020304" pitchFamily="18" charset="0"/>
                <a:ea typeface="Times New Roman" panose="02020603050405020304" pitchFamily="18" charset="0"/>
              </a:rPr>
              <a:t>Web Development</a:t>
            </a:r>
            <a:r>
              <a:rPr lang="en-US" sz="1800" u="none" strike="noStrike" spc="10" dirty="0">
                <a:solidFill>
                  <a:schemeClr val="tx1"/>
                </a:solidFill>
                <a:effectLst/>
                <a:latin typeface="Times New Roman" panose="02020603050405020304" pitchFamily="18" charset="0"/>
                <a:ea typeface="Times New Roman" panose="02020603050405020304" pitchFamily="18" charset="0"/>
              </a:rPr>
              <a:t> </a:t>
            </a:r>
            <a:r>
              <a:rPr lang="en-US" sz="1800" u="none" strike="noStrike" dirty="0">
                <a:solidFill>
                  <a:schemeClr val="tx1"/>
                </a:solidFill>
                <a:effectLst/>
                <a:latin typeface="Times New Roman" panose="02020603050405020304" pitchFamily="18" charset="0"/>
                <a:ea typeface="Times New Roman" panose="02020603050405020304" pitchFamily="18" charset="0"/>
              </a:rPr>
              <a:t>– by</a:t>
            </a:r>
            <a:r>
              <a:rPr lang="en-US" sz="1800" u="none" strike="noStrike" spc="-25" dirty="0">
                <a:solidFill>
                  <a:schemeClr val="tx1"/>
                </a:solidFill>
                <a:effectLst/>
                <a:latin typeface="Times New Roman" panose="02020603050405020304" pitchFamily="18" charset="0"/>
                <a:ea typeface="Times New Roman" panose="02020603050405020304" pitchFamily="18" charset="0"/>
              </a:rPr>
              <a:t> </a:t>
            </a:r>
            <a:r>
              <a:rPr lang="en-US" sz="1800" b="1" u="none" strike="noStrike" dirty="0">
                <a:solidFill>
                  <a:schemeClr val="tx1"/>
                </a:solidFill>
                <a:effectLst/>
                <a:latin typeface="Times New Roman" panose="02020603050405020304" pitchFamily="18" charset="0"/>
                <a:ea typeface="Times New Roman" panose="02020603050405020304" pitchFamily="18" charset="0"/>
              </a:rPr>
              <a:t>Luke</a:t>
            </a:r>
            <a:r>
              <a:rPr lang="en-US" sz="1800" b="1" u="none" strike="noStrike" spc="-5" dirty="0">
                <a:solidFill>
                  <a:schemeClr val="tx1"/>
                </a:solidFill>
                <a:effectLst/>
                <a:latin typeface="Times New Roman" panose="02020603050405020304" pitchFamily="18" charset="0"/>
                <a:ea typeface="Times New Roman" panose="02020603050405020304" pitchFamily="18" charset="0"/>
              </a:rPr>
              <a:t> </a:t>
            </a:r>
            <a:r>
              <a:rPr lang="en-US" sz="1800" b="1" u="none" strike="noStrike" dirty="0">
                <a:solidFill>
                  <a:schemeClr val="tx1"/>
                </a:solidFill>
                <a:effectLst/>
                <a:latin typeface="Times New Roman" panose="02020603050405020304" pitchFamily="18" charset="0"/>
                <a:ea typeface="Times New Roman" panose="02020603050405020304" pitchFamily="18" charset="0"/>
              </a:rPr>
              <a:t>Welling &amp;</a:t>
            </a:r>
            <a:r>
              <a:rPr lang="en-US" sz="1800" b="1" u="none" strike="noStrike" spc="-5" dirty="0">
                <a:solidFill>
                  <a:schemeClr val="tx1"/>
                </a:solidFill>
                <a:effectLst/>
                <a:latin typeface="Times New Roman" panose="02020603050405020304" pitchFamily="18" charset="0"/>
                <a:ea typeface="Times New Roman" panose="02020603050405020304" pitchFamily="18" charset="0"/>
              </a:rPr>
              <a:t> </a:t>
            </a:r>
            <a:r>
              <a:rPr lang="en-US" sz="1800" b="1" u="none" strike="noStrike" dirty="0">
                <a:solidFill>
                  <a:schemeClr val="tx1"/>
                </a:solidFill>
                <a:effectLst/>
                <a:latin typeface="Times New Roman" panose="02020603050405020304" pitchFamily="18" charset="0"/>
                <a:ea typeface="Times New Roman" panose="02020603050405020304" pitchFamily="18" charset="0"/>
              </a:rPr>
              <a:t>Laura Thompson</a:t>
            </a:r>
            <a:endParaRPr lang="en-GB" sz="1800" dirty="0">
              <a:solidFill>
                <a:schemeClr val="tx1"/>
              </a:solidFill>
              <a:effectLst/>
              <a:latin typeface="Times New Roman" panose="02020603050405020304" pitchFamily="18" charset="0"/>
              <a:ea typeface="Times New Roman" panose="02020603050405020304" pitchFamily="18" charset="0"/>
            </a:endParaRPr>
          </a:p>
          <a:p>
            <a:pPr marL="327660">
              <a:spcBef>
                <a:spcPts val="685"/>
              </a:spcBef>
              <a:spcAft>
                <a:spcPts val="0"/>
              </a:spcAft>
              <a:tabLst>
                <a:tab pos="596900" algn="l"/>
              </a:tabLst>
            </a:pPr>
            <a:r>
              <a:rPr lang="en-US" sz="1800" dirty="0">
                <a:solidFill>
                  <a:schemeClr val="tx1"/>
                </a:solidFill>
                <a:effectLst/>
                <a:latin typeface="Times New Roman" panose="02020603050405020304" pitchFamily="18" charset="0"/>
                <a:ea typeface="Times New Roman" panose="02020603050405020304" pitchFamily="18" charset="0"/>
              </a:rPr>
              <a:t>[4]. </a:t>
            </a:r>
            <a:r>
              <a:rPr lang="en-US" sz="1800" u="none" strike="noStrike" dirty="0">
                <a:solidFill>
                  <a:schemeClr val="tx1"/>
                </a:solidFill>
                <a:effectLst/>
                <a:latin typeface="Times New Roman" panose="02020603050405020304" pitchFamily="18" charset="0"/>
                <a:ea typeface="Times New Roman" panose="02020603050405020304" pitchFamily="18" charset="0"/>
              </a:rPr>
              <a:t>PHP</a:t>
            </a:r>
            <a:r>
              <a:rPr lang="en-US" sz="1800" u="none" strike="noStrike" spc="-5" dirty="0">
                <a:solidFill>
                  <a:schemeClr val="tx1"/>
                </a:solidFill>
                <a:effectLst/>
                <a:latin typeface="Times New Roman" panose="02020603050405020304" pitchFamily="18" charset="0"/>
                <a:ea typeface="Times New Roman" panose="02020603050405020304" pitchFamily="18" charset="0"/>
              </a:rPr>
              <a:t> </a:t>
            </a:r>
            <a:r>
              <a:rPr lang="en-US" sz="1800" u="none" strike="noStrike" dirty="0">
                <a:solidFill>
                  <a:schemeClr val="tx1"/>
                </a:solidFill>
                <a:effectLst/>
                <a:latin typeface="Times New Roman" panose="02020603050405020304" pitchFamily="18" charset="0"/>
                <a:ea typeface="Times New Roman" panose="02020603050405020304" pitchFamily="18" charset="0"/>
              </a:rPr>
              <a:t>&amp;</a:t>
            </a:r>
            <a:r>
              <a:rPr lang="en-US" sz="1800" u="none" strike="noStrike" spc="-10" dirty="0">
                <a:solidFill>
                  <a:schemeClr val="tx1"/>
                </a:solidFill>
                <a:effectLst/>
                <a:latin typeface="Times New Roman" panose="02020603050405020304" pitchFamily="18" charset="0"/>
                <a:ea typeface="Times New Roman" panose="02020603050405020304" pitchFamily="18" charset="0"/>
              </a:rPr>
              <a:t> </a:t>
            </a:r>
            <a:r>
              <a:rPr lang="en-US" sz="1800" u="none" strike="noStrike" dirty="0">
                <a:solidFill>
                  <a:schemeClr val="tx1"/>
                </a:solidFill>
                <a:effectLst/>
                <a:latin typeface="Times New Roman" panose="02020603050405020304" pitchFamily="18" charset="0"/>
                <a:ea typeface="Times New Roman" panose="02020603050405020304" pitchFamily="18" charset="0"/>
              </a:rPr>
              <a:t>MySQL: The</a:t>
            </a:r>
            <a:r>
              <a:rPr lang="en-US" sz="1800" u="none" strike="noStrike" spc="-10" dirty="0">
                <a:solidFill>
                  <a:schemeClr val="tx1"/>
                </a:solidFill>
                <a:effectLst/>
                <a:latin typeface="Times New Roman" panose="02020603050405020304" pitchFamily="18" charset="0"/>
                <a:ea typeface="Times New Roman" panose="02020603050405020304" pitchFamily="18" charset="0"/>
              </a:rPr>
              <a:t> </a:t>
            </a:r>
            <a:r>
              <a:rPr lang="en-US" sz="1800" u="none" strike="noStrike" dirty="0">
                <a:solidFill>
                  <a:schemeClr val="tx1"/>
                </a:solidFill>
                <a:effectLst/>
                <a:latin typeface="Times New Roman" panose="02020603050405020304" pitchFamily="18" charset="0"/>
                <a:ea typeface="Times New Roman" panose="02020603050405020304" pitchFamily="18" charset="0"/>
              </a:rPr>
              <a:t>Missing</a:t>
            </a:r>
            <a:r>
              <a:rPr lang="en-US" sz="1800" u="none" strike="noStrike" spc="-15" dirty="0">
                <a:solidFill>
                  <a:schemeClr val="tx1"/>
                </a:solidFill>
                <a:effectLst/>
                <a:latin typeface="Times New Roman" panose="02020603050405020304" pitchFamily="18" charset="0"/>
                <a:ea typeface="Times New Roman" panose="02020603050405020304" pitchFamily="18" charset="0"/>
              </a:rPr>
              <a:t> </a:t>
            </a:r>
            <a:r>
              <a:rPr lang="en-US" sz="1800" u="none" strike="noStrike" dirty="0">
                <a:solidFill>
                  <a:schemeClr val="tx1"/>
                </a:solidFill>
                <a:effectLst/>
                <a:latin typeface="Times New Roman" panose="02020603050405020304" pitchFamily="18" charset="0"/>
                <a:ea typeface="Times New Roman" panose="02020603050405020304" pitchFamily="18" charset="0"/>
              </a:rPr>
              <a:t>Manual</a:t>
            </a:r>
            <a:r>
              <a:rPr lang="en-US" sz="1800" u="none" strike="noStrike" spc="10" dirty="0">
                <a:solidFill>
                  <a:schemeClr val="tx1"/>
                </a:solidFill>
                <a:effectLst/>
                <a:latin typeface="Times New Roman" panose="02020603050405020304" pitchFamily="18" charset="0"/>
                <a:ea typeface="Times New Roman" panose="02020603050405020304" pitchFamily="18" charset="0"/>
              </a:rPr>
              <a:t> </a:t>
            </a:r>
            <a:r>
              <a:rPr lang="en-US" sz="1800" u="none" strike="noStrike" dirty="0">
                <a:solidFill>
                  <a:schemeClr val="tx1"/>
                </a:solidFill>
                <a:effectLst/>
                <a:latin typeface="Times New Roman" panose="02020603050405020304" pitchFamily="18" charset="0"/>
                <a:ea typeface="Times New Roman" panose="02020603050405020304" pitchFamily="18" charset="0"/>
              </a:rPr>
              <a:t>– by</a:t>
            </a:r>
            <a:r>
              <a:rPr lang="en-US" sz="1800" u="none" strike="noStrike" spc="-25" dirty="0">
                <a:solidFill>
                  <a:schemeClr val="tx1"/>
                </a:solidFill>
                <a:effectLst/>
                <a:latin typeface="Times New Roman" panose="02020603050405020304" pitchFamily="18" charset="0"/>
                <a:ea typeface="Times New Roman" panose="02020603050405020304" pitchFamily="18" charset="0"/>
              </a:rPr>
              <a:t> </a:t>
            </a:r>
            <a:r>
              <a:rPr lang="en-US" sz="1800" b="1" u="none" strike="noStrike" dirty="0">
                <a:solidFill>
                  <a:schemeClr val="tx1"/>
                </a:solidFill>
                <a:effectLst/>
                <a:latin typeface="Times New Roman" panose="02020603050405020304" pitchFamily="18" charset="0"/>
                <a:ea typeface="Times New Roman" panose="02020603050405020304" pitchFamily="18" charset="0"/>
              </a:rPr>
              <a:t>Brett McLaughlin</a:t>
            </a:r>
            <a:endParaRPr lang="en-GB" sz="1800" dirty="0">
              <a:solidFill>
                <a:schemeClr val="tx1"/>
              </a:solidFill>
              <a:effectLst/>
              <a:latin typeface="Times New Roman" panose="02020603050405020304" pitchFamily="18" charset="0"/>
              <a:ea typeface="Times New Roman" panose="02020603050405020304" pitchFamily="18" charset="0"/>
            </a:endParaRPr>
          </a:p>
          <a:p>
            <a:pPr marL="327660">
              <a:spcBef>
                <a:spcPts val="1095"/>
              </a:spcBef>
              <a:spcAft>
                <a:spcPts val="0"/>
              </a:spcAft>
              <a:tabLst>
                <a:tab pos="596900" algn="l"/>
              </a:tabLst>
            </a:pPr>
            <a:r>
              <a:rPr lang="en-US" sz="1800" dirty="0">
                <a:solidFill>
                  <a:schemeClr val="tx1"/>
                </a:solidFill>
                <a:effectLst/>
                <a:latin typeface="Times New Roman" panose="02020603050405020304" pitchFamily="18" charset="0"/>
                <a:ea typeface="Times New Roman" panose="02020603050405020304" pitchFamily="18" charset="0"/>
              </a:rPr>
              <a:t>[5]. </a:t>
            </a:r>
            <a:r>
              <a:rPr lang="en-US" sz="1800" u="none" strike="noStrike" dirty="0">
                <a:solidFill>
                  <a:schemeClr val="tx1"/>
                </a:solidFill>
                <a:effectLst/>
                <a:latin typeface="Times New Roman" panose="02020603050405020304" pitchFamily="18" charset="0"/>
                <a:ea typeface="Times New Roman" panose="02020603050405020304" pitchFamily="18" charset="0"/>
              </a:rPr>
              <a:t>Learn</a:t>
            </a:r>
            <a:r>
              <a:rPr lang="en-US" sz="1800" u="none" strike="noStrike" spc="-5" dirty="0">
                <a:solidFill>
                  <a:schemeClr val="tx1"/>
                </a:solidFill>
                <a:effectLst/>
                <a:latin typeface="Times New Roman" panose="02020603050405020304" pitchFamily="18" charset="0"/>
                <a:ea typeface="Times New Roman" panose="02020603050405020304" pitchFamily="18" charset="0"/>
              </a:rPr>
              <a:t> </a:t>
            </a:r>
            <a:r>
              <a:rPr lang="en-US" sz="1800" u="none" strike="noStrike" dirty="0">
                <a:solidFill>
                  <a:schemeClr val="tx1"/>
                </a:solidFill>
                <a:effectLst/>
                <a:latin typeface="Times New Roman" panose="02020603050405020304" pitchFamily="18" charset="0"/>
                <a:ea typeface="Times New Roman" panose="02020603050405020304" pitchFamily="18" charset="0"/>
              </a:rPr>
              <a:t>PHP &amp;</a:t>
            </a:r>
            <a:r>
              <a:rPr lang="en-US" sz="1800" u="none" strike="noStrike" spc="-15" dirty="0">
                <a:solidFill>
                  <a:schemeClr val="tx1"/>
                </a:solidFill>
                <a:effectLst/>
                <a:latin typeface="Times New Roman" panose="02020603050405020304" pitchFamily="18" charset="0"/>
                <a:ea typeface="Times New Roman" panose="02020603050405020304" pitchFamily="18" charset="0"/>
              </a:rPr>
              <a:t> </a:t>
            </a:r>
            <a:r>
              <a:rPr lang="en-US" sz="1800" u="none" strike="noStrike" dirty="0">
                <a:solidFill>
                  <a:schemeClr val="tx1"/>
                </a:solidFill>
                <a:effectLst/>
                <a:latin typeface="Times New Roman" panose="02020603050405020304" pitchFamily="18" charset="0"/>
                <a:ea typeface="Times New Roman" panose="02020603050405020304" pitchFamily="18" charset="0"/>
              </a:rPr>
              <a:t>MySQL</a:t>
            </a:r>
            <a:r>
              <a:rPr lang="en-US" sz="1800" u="none" strike="noStrike" spc="-5" dirty="0">
                <a:solidFill>
                  <a:schemeClr val="tx1"/>
                </a:solidFill>
                <a:effectLst/>
                <a:latin typeface="Times New Roman" panose="02020603050405020304" pitchFamily="18" charset="0"/>
                <a:ea typeface="Times New Roman" panose="02020603050405020304" pitchFamily="18" charset="0"/>
              </a:rPr>
              <a:t> </a:t>
            </a:r>
            <a:r>
              <a:rPr lang="en-US" sz="1800" u="none" strike="noStrike" dirty="0">
                <a:solidFill>
                  <a:schemeClr val="tx1"/>
                </a:solidFill>
                <a:effectLst/>
                <a:latin typeface="Times New Roman" panose="02020603050405020304" pitchFamily="18" charset="0"/>
                <a:ea typeface="Times New Roman" panose="02020603050405020304" pitchFamily="18" charset="0"/>
              </a:rPr>
              <a:t>–</a:t>
            </a:r>
            <a:r>
              <a:rPr lang="en-US" sz="1800" u="none" strike="noStrike" spc="5" dirty="0">
                <a:solidFill>
                  <a:schemeClr val="tx1"/>
                </a:solidFill>
                <a:effectLst/>
                <a:latin typeface="Times New Roman" panose="02020603050405020304" pitchFamily="18" charset="0"/>
                <a:ea typeface="Times New Roman" panose="02020603050405020304" pitchFamily="18" charset="0"/>
              </a:rPr>
              <a:t> </a:t>
            </a:r>
            <a:r>
              <a:rPr lang="en-US" sz="1800" u="none" strike="noStrike" dirty="0">
                <a:solidFill>
                  <a:schemeClr val="tx1"/>
                </a:solidFill>
                <a:effectLst/>
                <a:latin typeface="Times New Roman" panose="02020603050405020304" pitchFamily="18" charset="0"/>
                <a:ea typeface="Times New Roman" panose="02020603050405020304" pitchFamily="18" charset="0"/>
              </a:rPr>
              <a:t>Zero to Hero</a:t>
            </a:r>
            <a:r>
              <a:rPr lang="en-US" sz="1800" u="none" strike="noStrike" spc="-5" dirty="0">
                <a:solidFill>
                  <a:schemeClr val="tx1"/>
                </a:solidFill>
                <a:effectLst/>
                <a:latin typeface="Times New Roman" panose="02020603050405020304" pitchFamily="18" charset="0"/>
                <a:ea typeface="Times New Roman" panose="02020603050405020304" pitchFamily="18" charset="0"/>
              </a:rPr>
              <a:t> </a:t>
            </a:r>
            <a:r>
              <a:rPr lang="en-US" sz="1800" u="none" strike="noStrike" dirty="0">
                <a:solidFill>
                  <a:schemeClr val="tx1"/>
                </a:solidFill>
                <a:effectLst/>
                <a:latin typeface="Times New Roman" panose="02020603050405020304" pitchFamily="18" charset="0"/>
                <a:ea typeface="Times New Roman" panose="02020603050405020304" pitchFamily="18" charset="0"/>
              </a:rPr>
              <a:t>Programming</a:t>
            </a:r>
            <a:r>
              <a:rPr lang="en-US" sz="1800" u="none" strike="noStrike" spc="-10" dirty="0">
                <a:solidFill>
                  <a:schemeClr val="tx1"/>
                </a:solidFill>
                <a:effectLst/>
                <a:latin typeface="Times New Roman" panose="02020603050405020304" pitchFamily="18" charset="0"/>
                <a:ea typeface="Times New Roman" panose="02020603050405020304" pitchFamily="18" charset="0"/>
              </a:rPr>
              <a:t> </a:t>
            </a:r>
            <a:r>
              <a:rPr lang="en-US" sz="1800" u="none" strike="noStrike" dirty="0">
                <a:solidFill>
                  <a:schemeClr val="tx1"/>
                </a:solidFill>
                <a:effectLst/>
                <a:latin typeface="Times New Roman" panose="02020603050405020304" pitchFamily="18" charset="0"/>
                <a:ea typeface="Times New Roman" panose="02020603050405020304" pitchFamily="18" charset="0"/>
              </a:rPr>
              <a:t>Crash</a:t>
            </a:r>
            <a:r>
              <a:rPr lang="en-US" sz="1800" u="none" strike="noStrike" spc="-5" dirty="0">
                <a:solidFill>
                  <a:schemeClr val="tx1"/>
                </a:solidFill>
                <a:effectLst/>
                <a:latin typeface="Times New Roman" panose="02020603050405020304" pitchFamily="18" charset="0"/>
                <a:ea typeface="Times New Roman" panose="02020603050405020304" pitchFamily="18" charset="0"/>
              </a:rPr>
              <a:t> </a:t>
            </a:r>
            <a:r>
              <a:rPr lang="en-US" sz="1800" u="none" strike="noStrike" dirty="0">
                <a:solidFill>
                  <a:schemeClr val="tx1"/>
                </a:solidFill>
                <a:effectLst/>
                <a:latin typeface="Times New Roman" panose="02020603050405020304" pitchFamily="18" charset="0"/>
                <a:ea typeface="Times New Roman" panose="02020603050405020304" pitchFamily="18" charset="0"/>
              </a:rPr>
              <a:t>Course</a:t>
            </a:r>
            <a:r>
              <a:rPr lang="en-US" sz="1800" u="none" strike="noStrike" spc="5" dirty="0">
                <a:solidFill>
                  <a:schemeClr val="tx1"/>
                </a:solidFill>
                <a:effectLst/>
                <a:latin typeface="Times New Roman" panose="02020603050405020304" pitchFamily="18" charset="0"/>
                <a:ea typeface="Times New Roman" panose="02020603050405020304" pitchFamily="18" charset="0"/>
              </a:rPr>
              <a:t> </a:t>
            </a:r>
            <a:r>
              <a:rPr lang="en-US" sz="1800" u="none" strike="noStrike" dirty="0">
                <a:solidFill>
                  <a:schemeClr val="tx1"/>
                </a:solidFill>
                <a:effectLst/>
                <a:latin typeface="Times New Roman" panose="02020603050405020304" pitchFamily="18" charset="0"/>
                <a:ea typeface="Times New Roman" panose="02020603050405020304" pitchFamily="18" charset="0"/>
              </a:rPr>
              <a:t>–</a:t>
            </a:r>
            <a:r>
              <a:rPr lang="en-US" sz="1800" u="none" strike="noStrike" spc="-5" dirty="0">
                <a:solidFill>
                  <a:schemeClr val="tx1"/>
                </a:solidFill>
                <a:effectLst/>
                <a:latin typeface="Times New Roman" panose="02020603050405020304" pitchFamily="18" charset="0"/>
                <a:ea typeface="Times New Roman" panose="02020603050405020304" pitchFamily="18" charset="0"/>
              </a:rPr>
              <a:t> </a:t>
            </a:r>
            <a:r>
              <a:rPr lang="en-US" sz="1800" u="none" strike="noStrike" dirty="0">
                <a:solidFill>
                  <a:schemeClr val="tx1"/>
                </a:solidFill>
                <a:effectLst/>
                <a:latin typeface="Times New Roman" panose="02020603050405020304" pitchFamily="18" charset="0"/>
                <a:ea typeface="Times New Roman" panose="02020603050405020304" pitchFamily="18" charset="0"/>
              </a:rPr>
              <a:t>by</a:t>
            </a:r>
            <a:r>
              <a:rPr lang="en-US" sz="1800" u="none" strike="noStrike" spc="-15" dirty="0">
                <a:solidFill>
                  <a:schemeClr val="tx1"/>
                </a:solidFill>
                <a:effectLst/>
                <a:latin typeface="Times New Roman" panose="02020603050405020304" pitchFamily="18" charset="0"/>
                <a:ea typeface="Times New Roman" panose="02020603050405020304" pitchFamily="18" charset="0"/>
              </a:rPr>
              <a:t> </a:t>
            </a:r>
            <a:r>
              <a:rPr lang="en-US" sz="1800" b="1" u="none" strike="noStrike" dirty="0">
                <a:solidFill>
                  <a:schemeClr val="tx1"/>
                </a:solidFill>
                <a:effectLst/>
                <a:latin typeface="Times New Roman" panose="02020603050405020304" pitchFamily="18" charset="0"/>
                <a:ea typeface="Times New Roman" panose="02020603050405020304" pitchFamily="18" charset="0"/>
              </a:rPr>
              <a:t>Paul 		  Madoff</a:t>
            </a:r>
            <a:endParaRPr lang="en-GB" sz="1800" dirty="0">
              <a:solidFill>
                <a:schemeClr val="tx1"/>
              </a:solidFill>
              <a:effectLst/>
              <a:latin typeface="Times New Roman" panose="02020603050405020304" pitchFamily="18" charset="0"/>
              <a:ea typeface="Times New Roman" panose="02020603050405020304" pitchFamily="18" charset="0"/>
            </a:endParaRPr>
          </a:p>
          <a:p>
            <a:pPr marL="327660">
              <a:spcBef>
                <a:spcPts val="1095"/>
              </a:spcBef>
              <a:spcAft>
                <a:spcPts val="0"/>
              </a:spcAft>
              <a:tabLst>
                <a:tab pos="596900" algn="l"/>
              </a:tabLst>
            </a:pPr>
            <a:r>
              <a:rPr lang="en-US" sz="1800" dirty="0">
                <a:effectLst/>
                <a:latin typeface="Times New Roman" panose="02020603050405020304" pitchFamily="18" charset="0"/>
                <a:ea typeface="Times New Roman" panose="02020603050405020304" pitchFamily="18" charset="0"/>
              </a:rPr>
              <a:t>[6]. https://www.codeigniter.com/user_guide/intro/index.html </a:t>
            </a:r>
            <a:endParaRPr lang="en-GB" sz="1800" dirty="0">
              <a:effectLst/>
              <a:latin typeface="Times New Roman" panose="02020603050405020304" pitchFamily="18" charset="0"/>
              <a:ea typeface="Times New Roman" panose="02020603050405020304" pitchFamily="18" charset="0"/>
            </a:endParaRPr>
          </a:p>
          <a:p>
            <a:pPr marL="327660">
              <a:spcBef>
                <a:spcPts val="1095"/>
              </a:spcBef>
              <a:spcAft>
                <a:spcPts val="0"/>
              </a:spcAft>
              <a:tabLst>
                <a:tab pos="596900" algn="l"/>
              </a:tabLst>
            </a:pPr>
            <a:r>
              <a:rPr lang="en-US" sz="1800" dirty="0">
                <a:effectLst/>
                <a:latin typeface="Times New Roman" panose="02020603050405020304" pitchFamily="18" charset="0"/>
                <a:ea typeface="Times New Roman" panose="02020603050405020304" pitchFamily="18" charset="0"/>
              </a:rPr>
              <a:t>[7]. https://developer.wordpress.org/coding-standards/inline-documentation-standards/php/</a:t>
            </a:r>
            <a:endParaRPr lang="en-GB" sz="1800" dirty="0">
              <a:effectLst/>
              <a:latin typeface="Times New Roman" panose="02020603050405020304" pitchFamily="18" charset="0"/>
              <a:ea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9"/>
          <p:cNvSpPr txBox="1"/>
          <p:nvPr/>
        </p:nvSpPr>
        <p:spPr>
          <a:xfrm>
            <a:off x="228350" y="229350"/>
            <a:ext cx="8672100" cy="470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1" i="0" u="none" strike="noStrike" cap="none">
              <a:solidFill>
                <a:srgbClr val="0000FF"/>
              </a:solidFill>
              <a:latin typeface="Times New Roman"/>
              <a:ea typeface="Times New Roman"/>
              <a:cs typeface="Times New Roman"/>
              <a:sym typeface="Times New Roman"/>
            </a:endParaRPr>
          </a:p>
        </p:txBody>
      </p:sp>
      <p:pic>
        <p:nvPicPr>
          <p:cNvPr id="2" name="Picture 1">
            <a:extLst>
              <a:ext uri="{FF2B5EF4-FFF2-40B4-BE49-F238E27FC236}">
                <a16:creationId xmlns:a16="http://schemas.microsoft.com/office/drawing/2014/main" id="{99D739D9-859F-4995-84C8-6EBD21964A02}"/>
              </a:ext>
            </a:extLst>
          </p:cNvPr>
          <p:cNvPicPr>
            <a:picLocks noChangeAspect="1"/>
          </p:cNvPicPr>
          <p:nvPr/>
        </p:nvPicPr>
        <p:blipFill>
          <a:blip r:embed="rId3"/>
          <a:stretch>
            <a:fillRect/>
          </a:stretch>
        </p:blipFill>
        <p:spPr>
          <a:xfrm>
            <a:off x="228350" y="229350"/>
            <a:ext cx="8672100" cy="4704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4"/>
          <p:cNvSpPr txBox="1"/>
          <p:nvPr/>
        </p:nvSpPr>
        <p:spPr>
          <a:xfrm>
            <a:off x="199200" y="213750"/>
            <a:ext cx="8745600" cy="47160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1700"/>
              <a:buFont typeface="Arial"/>
              <a:buNone/>
            </a:pPr>
            <a:endParaRPr sz="1700" b="0" i="0" u="none" strike="noStrike" cap="none" dirty="0">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900"/>
              <a:buFont typeface="Arial"/>
              <a:buNone/>
            </a:pPr>
            <a:r>
              <a:rPr lang="en-GB" sz="1900" b="1" i="0" u="none" strike="noStrike" cap="none" dirty="0">
                <a:solidFill>
                  <a:srgbClr val="0000FF"/>
                </a:solidFill>
                <a:latin typeface="Times New Roman"/>
                <a:ea typeface="Times New Roman"/>
                <a:cs typeface="Times New Roman"/>
                <a:sym typeface="Times New Roman"/>
              </a:rPr>
              <a:t>ABSTRACT:</a:t>
            </a:r>
            <a:endParaRPr sz="1900" b="1" i="0" u="none" strike="noStrike" cap="none" dirty="0">
              <a:solidFill>
                <a:srgbClr val="0000FF"/>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700"/>
              <a:buFont typeface="Arial"/>
              <a:buNone/>
            </a:pPr>
            <a:endParaRPr sz="1700" b="0" i="0" u="none" strike="noStrike" cap="none" dirty="0">
              <a:solidFill>
                <a:schemeClr val="dk1"/>
              </a:solidFill>
              <a:latin typeface="Times New Roman"/>
              <a:ea typeface="Times New Roman"/>
              <a:cs typeface="Times New Roman"/>
              <a:sym typeface="Times New Roman"/>
            </a:endParaRPr>
          </a:p>
          <a:p>
            <a:pPr marL="316865" marR="74930" indent="456565" algn="just">
              <a:spcBef>
                <a:spcPts val="5"/>
              </a:spcBef>
              <a:spcAft>
                <a:spcPts val="0"/>
              </a:spcAft>
            </a:pPr>
            <a:r>
              <a:rPr lang="en-US" sz="1800" dirty="0">
                <a:effectLst/>
                <a:latin typeface="Times New Roman" panose="02020603050405020304" pitchFamily="18" charset="0"/>
                <a:ea typeface="Times New Roman" panose="02020603050405020304" pitchFamily="18" charset="0"/>
              </a:rPr>
              <a:t>Organ donation is defined as giving an organ or part of an organ to be transplanted into another person. Organ transplantation is the only option to save lives in patients affected by terminal organ failures and improve their quality of life. However, there is a disparity exists between the supply and demand of donated organs, leads to a loss of many lives. The number of organ transplantation have gradually increased in the last two decades and provide excellent results in children and young adults, and are challenging by the growing proportion of elderly transplant patients with co morbidity. The results of organ transplantation continue to improve, as a consequence of the innovations and the improvements in peri-operative management. This chapter describes organ donation and transplantation and its trends and challenges.</a:t>
            </a:r>
            <a:endParaRPr lang="en-GB" sz="1800" dirty="0">
              <a:effectLst/>
              <a:latin typeface="Times New Roman" panose="02020603050405020304" pitchFamily="18" charset="0"/>
              <a:ea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6"/>
          <p:cNvSpPr txBox="1"/>
          <p:nvPr/>
        </p:nvSpPr>
        <p:spPr>
          <a:xfrm>
            <a:off x="184050" y="228900"/>
            <a:ext cx="8775900" cy="46857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1200"/>
              </a:spcBef>
              <a:spcAft>
                <a:spcPts val="0"/>
              </a:spcAft>
              <a:buClr>
                <a:schemeClr val="dk1"/>
              </a:buClr>
              <a:buSzPts val="1100"/>
              <a:buFont typeface="Arial"/>
              <a:buNone/>
            </a:pPr>
            <a:r>
              <a:rPr lang="en-GB" sz="1900" b="1" i="0" u="none" strike="noStrike" cap="none" dirty="0">
                <a:solidFill>
                  <a:srgbClr val="0000FF"/>
                </a:solidFill>
                <a:latin typeface="Times New Roman"/>
                <a:ea typeface="Times New Roman"/>
                <a:cs typeface="Times New Roman"/>
                <a:sym typeface="Times New Roman"/>
              </a:rPr>
              <a:t>PROPOSED SYSTEM:</a:t>
            </a:r>
            <a:endParaRPr sz="1900" b="1" i="0" u="none" strike="noStrike" cap="none" dirty="0">
              <a:solidFill>
                <a:srgbClr val="0000FF"/>
              </a:solidFill>
              <a:latin typeface="Times New Roman"/>
              <a:ea typeface="Times New Roman"/>
              <a:cs typeface="Times New Roman"/>
              <a:sym typeface="Times New Roman"/>
            </a:endParaRPr>
          </a:p>
          <a:p>
            <a:pPr algn="just">
              <a:spcBef>
                <a:spcPts val="600"/>
              </a:spcBef>
            </a:pPr>
            <a:r>
              <a:rPr lang="en-IE" sz="1600" dirty="0">
                <a:solidFill>
                  <a:srgbClr val="000000"/>
                </a:solidFill>
                <a:effectLst/>
                <a:latin typeface="Times New Roman" panose="02020603050405020304" pitchFamily="18" charset="0"/>
                <a:ea typeface="Times New Roman" panose="02020603050405020304" pitchFamily="18" charset="0"/>
              </a:rPr>
              <a:t>In the proposed system </a:t>
            </a:r>
            <a:r>
              <a:rPr lang="en-US" sz="1800" dirty="0">
                <a:effectLst/>
                <a:latin typeface="Times New Roman" panose="02020603050405020304" pitchFamily="18" charset="0"/>
                <a:ea typeface="Times New Roman" panose="02020603050405020304" pitchFamily="18" charset="0"/>
              </a:rPr>
              <a:t>facilitating the people to make and donate their organs</a:t>
            </a:r>
            <a:r>
              <a:rPr lang="en-US" sz="1800" dirty="0">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donate money to the organ transplantation process and also have an option to register for organ needed people.</a:t>
            </a:r>
            <a:endParaRPr lang="en-IE" sz="1600" dirty="0">
              <a:solidFill>
                <a:srgbClr val="000000"/>
              </a:solidFill>
              <a:effectLst/>
              <a:latin typeface="Times New Roman" panose="02020603050405020304" pitchFamily="18" charset="0"/>
              <a:ea typeface="Times New Roman" panose="02020603050405020304" pitchFamily="18" charset="0"/>
            </a:endParaRPr>
          </a:p>
          <a:p>
            <a:pPr algn="just">
              <a:spcBef>
                <a:spcPts val="600"/>
              </a:spcBef>
            </a:pPr>
            <a:r>
              <a:rPr lang="en-GB" sz="1900" b="1" i="0" u="none" strike="noStrike" cap="none" dirty="0">
                <a:solidFill>
                  <a:srgbClr val="0000FF"/>
                </a:solidFill>
                <a:latin typeface="Times New Roman"/>
                <a:ea typeface="Times New Roman"/>
                <a:cs typeface="Times New Roman"/>
                <a:sym typeface="Times New Roman"/>
              </a:rPr>
              <a:t>ADVANTAGES OF PROPOSED SYSTEM: </a:t>
            </a:r>
          </a:p>
          <a:p>
            <a:pPr algn="just">
              <a:spcBef>
                <a:spcPts val="1200"/>
              </a:spcBef>
              <a:spcAft>
                <a:spcPts val="1200"/>
              </a:spcAft>
            </a:pPr>
            <a:r>
              <a:rPr lang="en-IE" sz="1600" dirty="0">
                <a:effectLst/>
                <a:latin typeface="Times New Roman" panose="02020603050405020304" pitchFamily="18" charset="0"/>
                <a:ea typeface="Times New Roman" panose="02020603050405020304" pitchFamily="18" charset="0"/>
              </a:rPr>
              <a:t>1)</a:t>
            </a:r>
            <a:r>
              <a:rPr lang="en-US" sz="1600" dirty="0">
                <a:latin typeface="Times New Roman" panose="02020603050405020304" pitchFamily="18" charset="0"/>
                <a:ea typeface="Times New Roman" panose="02020603050405020304" pitchFamily="18" charset="0"/>
              </a:rPr>
              <a:t> In this system have basic information on organ donation and importance of organ donation.</a:t>
            </a:r>
            <a:endParaRPr lang="en-IN" sz="1600" dirty="0">
              <a:effectLst/>
              <a:latin typeface="Times New Roman" panose="02020603050405020304" pitchFamily="18" charset="0"/>
              <a:ea typeface="Times New Roman" panose="02020603050405020304" pitchFamily="18" charset="0"/>
            </a:endParaRPr>
          </a:p>
          <a:p>
            <a:pPr algn="just">
              <a:spcBef>
                <a:spcPts val="1200"/>
              </a:spcBef>
              <a:spcAft>
                <a:spcPts val="1200"/>
              </a:spcAft>
            </a:pPr>
            <a:r>
              <a:rPr lang="en-IE" sz="1600" dirty="0">
                <a:solidFill>
                  <a:srgbClr val="000000"/>
                </a:solidFill>
                <a:effectLst/>
                <a:latin typeface="Times New Roman" panose="02020603050405020304" pitchFamily="18" charset="0"/>
                <a:ea typeface="Times New Roman" panose="02020603050405020304" pitchFamily="18" charset="0"/>
              </a:rPr>
              <a:t>2)</a:t>
            </a:r>
            <a:r>
              <a:rPr lang="en-US" sz="1600" dirty="0">
                <a:solidFill>
                  <a:srgbClr val="000000"/>
                </a:solidFill>
                <a:effectLst/>
                <a:latin typeface="Times New Roman" panose="02020603050405020304" pitchFamily="18" charset="0"/>
                <a:ea typeface="Times New Roman" panose="02020603050405020304" pitchFamily="18" charset="0"/>
              </a:rPr>
              <a:t>It provide option to resister as a organ recipient.</a:t>
            </a:r>
            <a:endParaRPr lang="en-IN" sz="1600" dirty="0">
              <a:effectLst/>
              <a:latin typeface="Times New Roman" panose="02020603050405020304" pitchFamily="18" charset="0"/>
              <a:ea typeface="Times New Roman" panose="02020603050405020304" pitchFamily="18" charset="0"/>
            </a:endParaRPr>
          </a:p>
          <a:p>
            <a:pPr marL="0" marR="0" lvl="0" indent="0" algn="just" rtl="0">
              <a:lnSpc>
                <a:spcPct val="100000"/>
              </a:lnSpc>
              <a:spcBef>
                <a:spcPts val="600"/>
              </a:spcBef>
              <a:spcAft>
                <a:spcPts val="0"/>
              </a:spcAft>
              <a:buClr>
                <a:schemeClr val="dk1"/>
              </a:buClr>
              <a:buSzPts val="1100"/>
              <a:buFont typeface="Arial"/>
              <a:buNone/>
            </a:pPr>
            <a:endParaRPr sz="1900" b="1" i="0" u="none" strike="noStrike" cap="none" dirty="0">
              <a:solidFill>
                <a:srgbClr val="0000FF"/>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8"/>
          <p:cNvSpPr txBox="1"/>
          <p:nvPr/>
        </p:nvSpPr>
        <p:spPr>
          <a:xfrm>
            <a:off x="184050" y="175500"/>
            <a:ext cx="8775900" cy="47925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1200"/>
              </a:spcBef>
              <a:spcAft>
                <a:spcPts val="0"/>
              </a:spcAft>
              <a:buClr>
                <a:srgbClr val="000000"/>
              </a:buClr>
              <a:buSzPts val="1900"/>
              <a:buFont typeface="Arial"/>
              <a:buNone/>
            </a:pPr>
            <a:r>
              <a:rPr lang="en-GB" sz="1900" b="1" i="0" u="none" strike="noStrike" cap="none" dirty="0">
                <a:solidFill>
                  <a:srgbClr val="0000FF"/>
                </a:solidFill>
                <a:latin typeface="Times New Roman"/>
                <a:ea typeface="Times New Roman"/>
                <a:cs typeface="Times New Roman"/>
                <a:sym typeface="Times New Roman"/>
              </a:rPr>
              <a:t>SYSTEM  ENVIRONMENT:</a:t>
            </a:r>
            <a:endParaRPr sz="1900" b="1" i="0" u="none" strike="noStrike" cap="none" dirty="0">
              <a:solidFill>
                <a:srgbClr val="0000FF"/>
              </a:solidFill>
              <a:latin typeface="Times New Roman"/>
              <a:ea typeface="Times New Roman"/>
              <a:cs typeface="Times New Roman"/>
              <a:sym typeface="Times New Roman"/>
            </a:endParaRPr>
          </a:p>
          <a:p>
            <a:pPr marL="0" marR="0" lvl="0" indent="0" algn="just" rtl="0">
              <a:lnSpc>
                <a:spcPct val="100000"/>
              </a:lnSpc>
              <a:spcBef>
                <a:spcPts val="1200"/>
              </a:spcBef>
              <a:spcAft>
                <a:spcPts val="0"/>
              </a:spcAft>
              <a:buClr>
                <a:srgbClr val="000000"/>
              </a:buClr>
              <a:buSzPts val="1900"/>
              <a:buFont typeface="Arial"/>
              <a:buNone/>
            </a:pPr>
            <a:r>
              <a:rPr lang="en-GB" sz="1900" b="1" i="0" u="none" strike="noStrike" cap="none" dirty="0">
                <a:solidFill>
                  <a:srgbClr val="0000FF"/>
                </a:solidFill>
                <a:latin typeface="Times New Roman"/>
                <a:ea typeface="Times New Roman"/>
                <a:cs typeface="Times New Roman"/>
                <a:sym typeface="Times New Roman"/>
              </a:rPr>
              <a:t>HARDWARE REQUIREMENTS:</a:t>
            </a:r>
            <a:endParaRPr sz="1900" b="1" i="0" u="none" strike="noStrike" cap="none" dirty="0">
              <a:solidFill>
                <a:srgbClr val="0000FF"/>
              </a:solidFill>
              <a:latin typeface="Times New Roman"/>
              <a:ea typeface="Times New Roman"/>
              <a:cs typeface="Times New Roman"/>
              <a:sym typeface="Times New Roman"/>
            </a:endParaRPr>
          </a:p>
          <a:p>
            <a:pPr algn="ctr">
              <a:spcBef>
                <a:spcPts val="30"/>
              </a:spcBef>
            </a:pPr>
            <a:r>
              <a:rPr lang="en-US" sz="1800" b="1" dirty="0">
                <a:effectLst/>
                <a:latin typeface="Times New Roman" panose="02020603050405020304" pitchFamily="18" charset="0"/>
                <a:ea typeface="Times New Roman" panose="02020603050405020304" pitchFamily="18" charset="0"/>
              </a:rPr>
              <a:t> </a:t>
            </a:r>
            <a:endParaRPr lang="en-GB" sz="1800" dirty="0">
              <a:effectLst/>
              <a:latin typeface="Times New Roman" panose="02020603050405020304" pitchFamily="18" charset="0"/>
              <a:ea typeface="Times New Roman" panose="02020603050405020304" pitchFamily="18" charset="0"/>
            </a:endParaRPr>
          </a:p>
          <a:p>
            <a:pPr lvl="5">
              <a:tabLst>
                <a:tab pos="882015" algn="l"/>
                <a:tab pos="2489200" algn="l"/>
                <a:tab pos="2947035" algn="l"/>
              </a:tabLst>
            </a:pPr>
            <a:r>
              <a:rPr lang="en-US" sz="1800" dirty="0">
                <a:effectLst/>
                <a:latin typeface="Times New Roman" panose="02020603050405020304" pitchFamily="18" charset="0"/>
                <a:ea typeface="Times New Roman" panose="02020603050405020304" pitchFamily="18" charset="0"/>
              </a:rPr>
              <a:t>	 System	:	Intel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Core</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i3.</a:t>
            </a:r>
            <a:endParaRPr lang="en-GB" sz="1800" dirty="0">
              <a:effectLst/>
              <a:latin typeface="Times New Roman" panose="02020603050405020304" pitchFamily="18" charset="0"/>
              <a:ea typeface="Times New Roman" panose="02020603050405020304" pitchFamily="18" charset="0"/>
            </a:endParaRPr>
          </a:p>
          <a:p>
            <a:pPr>
              <a:spcBef>
                <a:spcPts val="5"/>
              </a:spcBef>
            </a:pPr>
            <a:r>
              <a:rPr lang="en-US" sz="1800" dirty="0">
                <a:effectLst/>
                <a:latin typeface="Times New Roman" panose="02020603050405020304" pitchFamily="18" charset="0"/>
                <a:ea typeface="Times New Roman" panose="02020603050405020304" pitchFamily="18" charset="0"/>
              </a:rPr>
              <a:t> 	Hard</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Disk           :	    256</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GB.</a:t>
            </a:r>
            <a:endParaRPr lang="en-GB"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	Ram	           :	    4</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GB. </a:t>
            </a:r>
          </a:p>
          <a:p>
            <a:endParaRPr lang="en-US" sz="1800" dirty="0">
              <a:effectLst/>
              <a:latin typeface="Times New Roman" panose="02020603050405020304" pitchFamily="18" charset="0"/>
              <a:ea typeface="Times New Roman" panose="02020603050405020304" pitchFamily="18" charset="0"/>
            </a:endParaRPr>
          </a:p>
          <a:p>
            <a:r>
              <a:rPr lang="en-GB" sz="1900" b="1" i="0" u="none" strike="noStrike" cap="none" dirty="0">
                <a:solidFill>
                  <a:srgbClr val="0000FF"/>
                </a:solidFill>
                <a:latin typeface="Times New Roman"/>
                <a:ea typeface="Times New Roman"/>
                <a:cs typeface="Times New Roman"/>
                <a:sym typeface="Times New Roman"/>
              </a:rPr>
              <a:t>SOFTWARE </a:t>
            </a:r>
            <a:r>
              <a:rPr lang="en-GB" sz="1900" b="1" dirty="0">
                <a:solidFill>
                  <a:srgbClr val="0000FF"/>
                </a:solidFill>
                <a:latin typeface="Times New Roman"/>
                <a:ea typeface="Times New Roman"/>
                <a:cs typeface="Times New Roman"/>
                <a:sym typeface="Times New Roman"/>
              </a:rPr>
              <a:t>REQUIREMENTS</a:t>
            </a:r>
            <a:r>
              <a:rPr lang="en-GB" sz="1900" b="1" i="0" u="none" strike="noStrike" cap="none" dirty="0">
                <a:solidFill>
                  <a:srgbClr val="0000FF"/>
                </a:solidFill>
                <a:latin typeface="Times New Roman"/>
                <a:ea typeface="Times New Roman"/>
                <a:cs typeface="Times New Roman"/>
                <a:sym typeface="Times New Roman"/>
              </a:rPr>
              <a:t>:</a:t>
            </a:r>
            <a:endParaRPr sz="1900" b="0" i="0" u="none" strike="noStrike" cap="none" dirty="0">
              <a:solidFill>
                <a:srgbClr val="0000FF"/>
              </a:solidFill>
              <a:latin typeface="Times New Roman"/>
              <a:ea typeface="Times New Roman"/>
              <a:cs typeface="Times New Roman"/>
              <a:sym typeface="Times New Roman"/>
            </a:endParaRPr>
          </a:p>
          <a:p>
            <a:pPr marL="914400" lvl="2">
              <a:spcBef>
                <a:spcPts val="1020"/>
              </a:spcBef>
              <a:spcAft>
                <a:spcPts val="0"/>
              </a:spcAft>
              <a:tabLst>
                <a:tab pos="889635" algn="l"/>
                <a:tab pos="2489200" algn="l"/>
                <a:tab pos="2947035" algn="l"/>
              </a:tabLst>
            </a:pPr>
            <a:r>
              <a:rPr lang="en-US" sz="1800" dirty="0">
                <a:effectLst/>
                <a:latin typeface="Times New Roman" panose="02020603050405020304" pitchFamily="18" charset="0"/>
                <a:ea typeface="Times New Roman" panose="02020603050405020304" pitchFamily="18" charset="0"/>
              </a:rPr>
              <a:t>Operating</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system	:	Windows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10.</a:t>
            </a:r>
            <a:endParaRPr lang="en-GB" sz="1800" dirty="0">
              <a:latin typeface="Times New Roman" panose="02020603050405020304" pitchFamily="18" charset="0"/>
              <a:ea typeface="Times New Roman" panose="02020603050405020304" pitchFamily="18" charset="0"/>
            </a:endParaRPr>
          </a:p>
          <a:p>
            <a:pPr marL="914400" lvl="2">
              <a:spcBef>
                <a:spcPts val="1020"/>
              </a:spcBef>
              <a:spcAft>
                <a:spcPts val="0"/>
              </a:spcAft>
              <a:tabLst>
                <a:tab pos="889635" algn="l"/>
                <a:tab pos="2489200" algn="l"/>
                <a:tab pos="2947035" algn="l"/>
              </a:tabLst>
            </a:pPr>
            <a:r>
              <a:rPr lang="en-US" sz="1800" dirty="0">
                <a:effectLst/>
                <a:latin typeface="Times New Roman" panose="02020603050405020304" pitchFamily="18" charset="0"/>
                <a:ea typeface="Times New Roman" panose="02020603050405020304" pitchFamily="18" charset="0"/>
              </a:rPr>
              <a:t>IDE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&amp;</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Tools		:	Eclipse.</a:t>
            </a:r>
            <a:endParaRPr lang="en-GB" sz="1800" dirty="0">
              <a:effectLst/>
              <a:latin typeface="Times New Roman" panose="02020603050405020304" pitchFamily="18" charset="0"/>
              <a:ea typeface="Times New Roman" panose="02020603050405020304" pitchFamily="18" charset="0"/>
            </a:endParaRPr>
          </a:p>
          <a:p>
            <a:pPr>
              <a:tabLst>
                <a:tab pos="889635" algn="l"/>
                <a:tab pos="2489200" algn="l"/>
                <a:tab pos="2947035" algn="l"/>
              </a:tabLst>
            </a:pPr>
            <a:r>
              <a:rPr lang="en-US" sz="1800" dirty="0">
                <a:effectLst/>
                <a:latin typeface="Times New Roman" panose="02020603050405020304" pitchFamily="18" charset="0"/>
                <a:ea typeface="Times New Roman" panose="02020603050405020304" pitchFamily="18" charset="0"/>
              </a:rPr>
              <a:t>                Database		:	MYSQL</a:t>
            </a:r>
            <a:endParaRPr lang="en-GB" sz="1800" dirty="0">
              <a:latin typeface="Times New Roman" panose="02020603050405020304" pitchFamily="18" charset="0"/>
              <a:ea typeface="Times New Roman" panose="02020603050405020304" pitchFamily="18" charset="0"/>
            </a:endParaRPr>
          </a:p>
          <a:p>
            <a:pPr>
              <a:tabLst>
                <a:tab pos="889635" algn="l"/>
                <a:tab pos="2489200" algn="l"/>
                <a:tab pos="2947035" algn="l"/>
              </a:tabLst>
            </a:pPr>
            <a:r>
              <a:rPr lang="en-GB" sz="18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API</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Tool		:	REST</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API</a:t>
            </a:r>
            <a:endParaRPr lang="en-GB" sz="1800" dirty="0">
              <a:effectLst/>
              <a:latin typeface="Times New Roman" panose="02020603050405020304" pitchFamily="18" charset="0"/>
              <a:ea typeface="Times New Roman" panose="02020603050405020304" pitchFamily="18" charset="0"/>
            </a:endParaRPr>
          </a:p>
          <a:p>
            <a:pPr marL="0" marR="0" lvl="0" indent="0" algn="l" rtl="0">
              <a:lnSpc>
                <a:spcPct val="100000"/>
              </a:lnSpc>
              <a:spcBef>
                <a:spcPts val="0"/>
              </a:spcBef>
              <a:spcAft>
                <a:spcPts val="0"/>
              </a:spcAft>
              <a:buClr>
                <a:schemeClr val="dk1"/>
              </a:buClr>
              <a:buSzPts val="1100"/>
              <a:buFont typeface="Arial"/>
              <a:buNone/>
            </a:pPr>
            <a:endParaRPr sz="1800" b="0" i="0" u="none" strike="noStrike" cap="none" dirty="0">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0"/>
          <p:cNvSpPr txBox="1"/>
          <p:nvPr/>
        </p:nvSpPr>
        <p:spPr>
          <a:xfrm>
            <a:off x="168750" y="168357"/>
            <a:ext cx="8806500" cy="479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GB" sz="1900" b="1" i="0" u="none" strike="noStrike" cap="none" dirty="0">
                <a:solidFill>
                  <a:srgbClr val="0000FF"/>
                </a:solidFill>
                <a:latin typeface="Times New Roman"/>
                <a:ea typeface="Times New Roman"/>
                <a:cs typeface="Times New Roman"/>
                <a:sym typeface="Times New Roman"/>
              </a:rPr>
              <a:t>SYSTEM ARCHITECTURE:</a:t>
            </a:r>
          </a:p>
          <a:p>
            <a:pPr marL="0" marR="0" lvl="0" indent="0" algn="l" rtl="0">
              <a:lnSpc>
                <a:spcPct val="100000"/>
              </a:lnSpc>
              <a:spcBef>
                <a:spcPts val="0"/>
              </a:spcBef>
              <a:spcAft>
                <a:spcPts val="0"/>
              </a:spcAft>
              <a:buClr>
                <a:srgbClr val="000000"/>
              </a:buClr>
              <a:buSzPts val="1900"/>
              <a:buFont typeface="Arial"/>
              <a:buNone/>
            </a:pPr>
            <a:endParaRPr lang="en-GB" sz="1900" b="1" dirty="0">
              <a:solidFill>
                <a:srgbClr val="0000FF"/>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900"/>
              <a:buFont typeface="Arial"/>
              <a:buNone/>
            </a:pPr>
            <a:endParaRPr lang="en-GB" sz="1900" b="1" i="0" u="none" strike="noStrike" cap="none" dirty="0">
              <a:solidFill>
                <a:srgbClr val="0000FF"/>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900"/>
              <a:buFont typeface="Arial"/>
              <a:buNone/>
            </a:pPr>
            <a:endParaRPr lang="en-GB" sz="1900" b="1" dirty="0">
              <a:solidFill>
                <a:srgbClr val="0000FF"/>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900"/>
              <a:buFont typeface="Arial"/>
              <a:buNone/>
            </a:pPr>
            <a:endParaRPr lang="en-GB" sz="1900" b="1" i="0" u="none" strike="noStrike" cap="none" dirty="0">
              <a:solidFill>
                <a:srgbClr val="0000FF"/>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900"/>
              <a:buFont typeface="Arial"/>
              <a:buNone/>
            </a:pPr>
            <a:endParaRPr lang="en-GB" sz="1900" b="1" dirty="0">
              <a:solidFill>
                <a:srgbClr val="0000FF"/>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900"/>
              <a:buFont typeface="Arial"/>
              <a:buNone/>
            </a:pPr>
            <a:endParaRPr lang="en-GB" sz="1900" b="1" i="0" u="none" strike="noStrike" cap="none" dirty="0">
              <a:solidFill>
                <a:srgbClr val="0000FF"/>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900"/>
              <a:buFont typeface="Arial"/>
              <a:buNone/>
            </a:pPr>
            <a:endParaRPr lang="en-GB" sz="1900" b="1" dirty="0">
              <a:solidFill>
                <a:srgbClr val="0000FF"/>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900"/>
              <a:buFont typeface="Arial"/>
              <a:buNone/>
            </a:pPr>
            <a:endParaRPr lang="en-GB" sz="1900" b="1" i="0" u="none" strike="noStrike" cap="none" dirty="0">
              <a:solidFill>
                <a:srgbClr val="0000FF"/>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900"/>
              <a:buFont typeface="Arial"/>
              <a:buNone/>
            </a:pPr>
            <a:endParaRPr lang="en-GB" sz="1900" b="1" dirty="0">
              <a:solidFill>
                <a:srgbClr val="0000FF"/>
              </a:solidFill>
              <a:latin typeface="Times New Roman"/>
              <a:ea typeface="Times New Roman"/>
              <a:cs typeface="Times New Roman"/>
              <a:sym typeface="Times New Roman"/>
            </a:endParaRPr>
          </a:p>
          <a:p>
            <a:pPr>
              <a:buSzPts val="1900"/>
            </a:pPr>
            <a:r>
              <a:rPr lang="en-GB" sz="1900" b="1" i="0" u="none" strike="noStrike" cap="none" dirty="0">
                <a:solidFill>
                  <a:srgbClr val="0000FF"/>
                </a:solidFill>
                <a:latin typeface="Times New Roman"/>
                <a:ea typeface="Times New Roman"/>
                <a:cs typeface="Times New Roman"/>
                <a:sym typeface="Times New Roman"/>
              </a:rPr>
              <a:t>		</a:t>
            </a:r>
            <a:r>
              <a:rPr lang="en-US" sz="1800" b="1"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Figure: Architecture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CodeIgniter</a:t>
            </a:r>
            <a:endParaRPr lang="en-GB" sz="1800" dirty="0">
              <a:effectLst/>
              <a:latin typeface="Times New Roman" panose="02020603050405020304" pitchFamily="18" charset="0"/>
              <a:ea typeface="Times New Roman" panose="02020603050405020304" pitchFamily="18" charset="0"/>
            </a:endParaRPr>
          </a:p>
          <a:p>
            <a:pPr marL="0" marR="0" lvl="0" indent="0" algn="l" rtl="0">
              <a:lnSpc>
                <a:spcPct val="100000"/>
              </a:lnSpc>
              <a:spcBef>
                <a:spcPts val="0"/>
              </a:spcBef>
              <a:spcAft>
                <a:spcPts val="0"/>
              </a:spcAft>
              <a:buClr>
                <a:srgbClr val="000000"/>
              </a:buClr>
              <a:buSzPts val="1900"/>
              <a:buFont typeface="Arial"/>
              <a:buNone/>
            </a:pPr>
            <a:endParaRPr lang="en-GB" sz="1900" b="1" i="0" u="none" strike="noStrike" cap="none" dirty="0">
              <a:solidFill>
                <a:srgbClr val="0000FF"/>
              </a:solidFill>
              <a:latin typeface="Times New Roman"/>
              <a:ea typeface="Times New Roman"/>
              <a:cs typeface="Times New Roman"/>
              <a:sym typeface="Times New Roman"/>
            </a:endParaRPr>
          </a:p>
        </p:txBody>
      </p:sp>
      <p:pic>
        <p:nvPicPr>
          <p:cNvPr id="3" name="image3.jpeg">
            <a:extLst>
              <a:ext uri="{FF2B5EF4-FFF2-40B4-BE49-F238E27FC236}">
                <a16:creationId xmlns:a16="http://schemas.microsoft.com/office/drawing/2014/main" id="{6935D996-D610-6A3F-272B-B040BCA50AF8}"/>
              </a:ext>
            </a:extLst>
          </p:cNvPr>
          <p:cNvPicPr>
            <a:picLocks noChangeAspect="1"/>
          </p:cNvPicPr>
          <p:nvPr/>
        </p:nvPicPr>
        <p:blipFill>
          <a:blip r:embed="rId3" cstate="print"/>
          <a:stretch>
            <a:fillRect/>
          </a:stretch>
        </p:blipFill>
        <p:spPr>
          <a:xfrm>
            <a:off x="1573371" y="1410493"/>
            <a:ext cx="5611495" cy="15938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1"/>
          <p:cNvSpPr txBox="1"/>
          <p:nvPr/>
        </p:nvSpPr>
        <p:spPr>
          <a:xfrm>
            <a:off x="198625" y="168875"/>
            <a:ext cx="8775900" cy="4792500"/>
          </a:xfrm>
          <a:prstGeom prst="rect">
            <a:avLst/>
          </a:prstGeom>
          <a:noFill/>
          <a:ln>
            <a:noFill/>
          </a:ln>
        </p:spPr>
        <p:txBody>
          <a:bodyPr spcFirstLastPara="1" wrap="square" lIns="91425" tIns="91425" rIns="91425" bIns="91425" anchor="t" anchorCtr="0">
            <a:noAutofit/>
          </a:bodyPr>
          <a:lstStyle/>
          <a:p>
            <a:pPr marL="457200" marR="0" lvl="0" indent="0" algn="ctr" rtl="0">
              <a:lnSpc>
                <a:spcPct val="100000"/>
              </a:lnSpc>
              <a:spcBef>
                <a:spcPts val="1200"/>
              </a:spcBef>
              <a:spcAft>
                <a:spcPts val="0"/>
              </a:spcAft>
              <a:buClr>
                <a:srgbClr val="000000"/>
              </a:buClr>
              <a:buSzPts val="1900"/>
              <a:buFont typeface="Arial"/>
              <a:buNone/>
            </a:pPr>
            <a:r>
              <a:rPr lang="en-GB" sz="1900" b="1" i="0" u="none" strike="noStrike" cap="none">
                <a:solidFill>
                  <a:srgbClr val="0000FF"/>
                </a:solidFill>
                <a:latin typeface="Times New Roman"/>
                <a:ea typeface="Times New Roman"/>
                <a:cs typeface="Times New Roman"/>
                <a:sym typeface="Times New Roman"/>
              </a:rPr>
              <a:t>SYSTEM DESIGN </a:t>
            </a:r>
            <a:endParaRPr sz="1900" b="1" i="0" u="none" strike="noStrike" cap="none">
              <a:solidFill>
                <a:srgbClr val="0000FF"/>
              </a:solidFill>
              <a:latin typeface="Times New Roman"/>
              <a:ea typeface="Times New Roman"/>
              <a:cs typeface="Times New Roman"/>
              <a:sym typeface="Times New Roman"/>
            </a:endParaRPr>
          </a:p>
          <a:p>
            <a:pPr marL="0" marR="0" lvl="0" indent="0" algn="just" rtl="0">
              <a:lnSpc>
                <a:spcPct val="100000"/>
              </a:lnSpc>
              <a:spcBef>
                <a:spcPts val="1200"/>
              </a:spcBef>
              <a:spcAft>
                <a:spcPts val="0"/>
              </a:spcAft>
              <a:buClr>
                <a:srgbClr val="000000"/>
              </a:buClr>
              <a:buSzPts val="1200"/>
              <a:buFont typeface="Arial"/>
              <a:buNone/>
            </a:pPr>
            <a:r>
              <a:rPr lang="en-GB" sz="1200" b="1" i="0" u="none" strike="noStrike" cap="none">
                <a:solidFill>
                  <a:schemeClr val="dk1"/>
                </a:solidFill>
                <a:latin typeface="Times New Roman"/>
                <a:ea typeface="Times New Roman"/>
                <a:cs typeface="Times New Roman"/>
                <a:sym typeface="Times New Roman"/>
              </a:rPr>
              <a:t> </a:t>
            </a:r>
            <a:r>
              <a:rPr lang="en-GB" sz="1900" b="1" i="0" u="none" strike="noStrike" cap="none">
                <a:solidFill>
                  <a:srgbClr val="0000FF"/>
                </a:solidFill>
                <a:latin typeface="Times New Roman"/>
                <a:ea typeface="Times New Roman"/>
                <a:cs typeface="Times New Roman"/>
                <a:sym typeface="Times New Roman"/>
              </a:rPr>
              <a:t>UML DIAGRAMS :</a:t>
            </a:r>
            <a:endParaRPr sz="1900" b="1" i="0" u="none" strike="noStrike" cap="none">
              <a:solidFill>
                <a:srgbClr val="0000FF"/>
              </a:solidFill>
              <a:latin typeface="Times New Roman"/>
              <a:ea typeface="Times New Roman"/>
              <a:cs typeface="Times New Roman"/>
              <a:sym typeface="Times New Roman"/>
            </a:endParaRPr>
          </a:p>
          <a:p>
            <a:pPr marL="457200" marR="0" lvl="0" indent="0" algn="just" rtl="0">
              <a:lnSpc>
                <a:spcPct val="100000"/>
              </a:lnSpc>
              <a:spcBef>
                <a:spcPts val="1200"/>
              </a:spcBef>
              <a:spcAft>
                <a:spcPts val="1200"/>
              </a:spcAft>
              <a:buClr>
                <a:srgbClr val="000000"/>
              </a:buClr>
              <a:buSzPts val="1600"/>
              <a:buFont typeface="Arial"/>
              <a:buNone/>
            </a:pPr>
            <a:r>
              <a:rPr lang="en-GB" sz="1600" b="0" i="0" u="none" strike="noStrike" cap="none">
                <a:solidFill>
                  <a:schemeClr val="dk1"/>
                </a:solidFill>
                <a:latin typeface="Times New Roman"/>
                <a:ea typeface="Times New Roman"/>
                <a:cs typeface="Times New Roman"/>
                <a:sym typeface="Times New Roman"/>
              </a:rPr>
              <a:t> Stands for Unified Modelling Language. UML is a standardized general-purpose modelling language in the field of object-oriented software engineering. The standard is managed, and was created by, the Object Management Group. The goal is for UML to become a common language for creating models of object-oriented computer software. In its current form UML has two major components: a Meta-model and a notation. In the future, some form of method or process may also be added to; or associated with, UML. The Unified Modelling Language is a standard language for specifying, Visualization, Constructing and documenting the artifacts of software systems, as well as for business modelling and other non-software systems. The UML represents a collection of best engineering practices that have proven successful in the modelling of large and complex systems. The UML is a very important part of developing objects-oriented software and the software development process. The UML uses mostly graphical notations to express the design of software projects.</a:t>
            </a:r>
            <a:endParaRPr sz="1600" b="0" i="0" u="none" strike="noStrike" cap="none">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3"/>
          <p:cNvSpPr txBox="1"/>
          <p:nvPr/>
        </p:nvSpPr>
        <p:spPr>
          <a:xfrm>
            <a:off x="243015" y="168875"/>
            <a:ext cx="8775900" cy="479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GB" sz="1900" b="1" i="0" u="none" strike="noStrike" cap="none">
                <a:solidFill>
                  <a:srgbClr val="0000FF"/>
                </a:solidFill>
                <a:latin typeface="Times New Roman"/>
                <a:ea typeface="Times New Roman"/>
                <a:cs typeface="Times New Roman"/>
                <a:sym typeface="Times New Roman"/>
              </a:rPr>
              <a:t>USE </a:t>
            </a:r>
            <a:r>
              <a:rPr lang="en-GB" sz="1900" b="1" i="0" u="none" strike="noStrike" cap="none">
                <a:solidFill>
                  <a:srgbClr val="0070C0"/>
                </a:solidFill>
                <a:latin typeface="Times New Roman"/>
                <a:ea typeface="Times New Roman"/>
                <a:cs typeface="Times New Roman"/>
                <a:sym typeface="Times New Roman"/>
              </a:rPr>
              <a:t>CASE</a:t>
            </a:r>
            <a:r>
              <a:rPr lang="en-GB" sz="1900" b="1" i="0" u="none" strike="noStrike" cap="none">
                <a:solidFill>
                  <a:srgbClr val="0000FF"/>
                </a:solidFill>
                <a:latin typeface="Times New Roman"/>
                <a:ea typeface="Times New Roman"/>
                <a:cs typeface="Times New Roman"/>
                <a:sym typeface="Times New Roman"/>
              </a:rPr>
              <a:t> DIAGRAM:</a:t>
            </a:r>
            <a:endParaRPr sz="1900" b="1" i="0" u="none" strike="noStrike" cap="none">
              <a:solidFill>
                <a:srgbClr val="0000FF"/>
              </a:solidFill>
              <a:latin typeface="Times New Roman"/>
              <a:ea typeface="Times New Roman"/>
              <a:cs typeface="Times New Roman"/>
              <a:sym typeface="Times New Roman"/>
            </a:endParaRPr>
          </a:p>
        </p:txBody>
      </p:sp>
      <p:pic>
        <p:nvPicPr>
          <p:cNvPr id="2" name="Picture 1">
            <a:extLst>
              <a:ext uri="{FF2B5EF4-FFF2-40B4-BE49-F238E27FC236}">
                <a16:creationId xmlns:a16="http://schemas.microsoft.com/office/drawing/2014/main" id="{44FE41AC-0A50-D52B-1194-79F985F06453}"/>
              </a:ext>
            </a:extLst>
          </p:cNvPr>
          <p:cNvPicPr>
            <a:picLocks noChangeAspect="1"/>
          </p:cNvPicPr>
          <p:nvPr/>
        </p:nvPicPr>
        <p:blipFill>
          <a:blip r:embed="rId3"/>
          <a:stretch>
            <a:fillRect/>
          </a:stretch>
        </p:blipFill>
        <p:spPr>
          <a:xfrm>
            <a:off x="1466850" y="1088390"/>
            <a:ext cx="6210300" cy="29667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4"/>
          <p:cNvSpPr txBox="1"/>
          <p:nvPr/>
        </p:nvSpPr>
        <p:spPr>
          <a:xfrm>
            <a:off x="216381" y="168875"/>
            <a:ext cx="8775900" cy="479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a:solidFill>
                  <a:srgbClr val="0000FF"/>
                </a:solidFill>
                <a:latin typeface="Times New Roman"/>
                <a:ea typeface="Times New Roman"/>
                <a:cs typeface="Times New Roman"/>
                <a:sym typeface="Times New Roman"/>
              </a:rPr>
              <a:t>CLASS DIAGRAM:</a:t>
            </a:r>
            <a:endParaRPr sz="1800" b="1" i="0" u="none" strike="noStrike" cap="none">
              <a:solidFill>
                <a:srgbClr val="0000FF"/>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2CF4A7AB-BBCF-1EEA-CEA9-67F934B051B6}"/>
              </a:ext>
            </a:extLst>
          </p:cNvPr>
          <p:cNvPicPr>
            <a:picLocks noChangeAspect="1"/>
          </p:cNvPicPr>
          <p:nvPr/>
        </p:nvPicPr>
        <p:blipFill>
          <a:blip r:embed="rId3"/>
          <a:stretch>
            <a:fillRect/>
          </a:stretch>
        </p:blipFill>
        <p:spPr>
          <a:xfrm>
            <a:off x="1531144" y="515303"/>
            <a:ext cx="5083969" cy="432137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TM02892315[[fn=Wisp]]</Template>
  <TotalTime>946</TotalTime>
  <Words>988</Words>
  <Application>Microsoft Office PowerPoint</Application>
  <PresentationFormat>On-screen Show (16:9)</PresentationFormat>
  <Paragraphs>102</Paragraphs>
  <Slides>28</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Verdana</vt:lpstr>
      <vt:lpstr>Malgun Gothic</vt:lpstr>
      <vt:lpstr>Baumans</vt:lpstr>
      <vt:lpstr>Arial</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anjaneyulu gudditi</dc:creator>
  <cp:lastModifiedBy>Sivakumar busetti</cp:lastModifiedBy>
  <cp:revision>14</cp:revision>
  <dcterms:created xsi:type="dcterms:W3CDTF">2021-01-08T13:18:00Z</dcterms:created>
  <dcterms:modified xsi:type="dcterms:W3CDTF">2023-03-18T15:37:28Z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1033-11.2.0.9937</vt:lpwstr>
  </property>
</Properties>
</file>